
<file path=[Content_Types].xml><?xml version="1.0" encoding="utf-8"?>
<Types xmlns="http://schemas.openxmlformats.org/package/2006/content-types">
  <Override PartName="/_rels/.rels" ContentType="application/vnd.openxmlformats-package.relationships+xml"/>
  <Override PartName="/ppt/notesSlides/notesSlide20.xml" ContentType="application/vnd.openxmlformats-officedocument.presentationml.notesSlide+xml"/>
  <Override PartName="/ppt/notesSlides/_rels/notesSlide20.xml.rels" ContentType="application/vnd.openxmlformats-package.relationships+xml"/>
  <Override PartName="/ppt/notesSlides/_rels/notesSlide18.xml.rels" ContentType="application/vnd.openxmlformats-package.relationships+xml"/>
  <Override PartName="/ppt/notesSlides/_rels/notesSlide3.xml.rels" ContentType="application/vnd.openxmlformats-package.relationships+xml"/>
  <Override PartName="/ppt/notesSlides/_rels/notesSlide19.xml.rels" ContentType="application/vnd.openxmlformats-package.relationships+xml"/>
  <Override PartName="/ppt/notesSlides/_rels/notesSlide1.xml.rels" ContentType="application/vnd.openxmlformats-package.relationships+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slides/_rels/slide26.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19.xml" ContentType="application/vnd.openxmlformats-officedocument.presentationml.slide+xml"/>
  <Override PartName="/ppt/slideLayouts/_rels/slideLayout144.xml.rels" ContentType="application/vnd.openxmlformats-package.relationships+xml"/>
  <Override PartName="/ppt/slideLayouts/_rels/slideLayout143.xml.rels" ContentType="application/vnd.openxmlformats-package.relationships+xml"/>
  <Override PartName="/ppt/slideLayouts/_rels/slideLayout142.xml.rels" ContentType="application/vnd.openxmlformats-package.relationships+xml"/>
  <Override PartName="/ppt/slideLayouts/_rels/slideLayout141.xml.rels" ContentType="application/vnd.openxmlformats-package.relationships+xml"/>
  <Override PartName="/ppt/slideLayouts/_rels/slideLayout140.xml.rels" ContentType="application/vnd.openxmlformats-package.relationships+xml"/>
  <Override PartName="/ppt/slideLayouts/_rels/slideLayout139.xml.rels" ContentType="application/vnd.openxmlformats-package.relationships+xml"/>
  <Override PartName="/ppt/slideLayouts/_rels/slideLayout138.xml.rels" ContentType="application/vnd.openxmlformats-package.relationships+xml"/>
  <Override PartName="/ppt/slideLayouts/_rels/slideLayout137.xml.rels" ContentType="application/vnd.openxmlformats-package.relationships+xml"/>
  <Override PartName="/ppt/slideLayouts/_rels/slideLayout136.xml.rels" ContentType="application/vnd.openxmlformats-package.relationships+xml"/>
  <Override PartName="/ppt/slideLayouts/_rels/slideLayout134.xml.rels" ContentType="application/vnd.openxmlformats-package.relationships+xml"/>
  <Override PartName="/ppt/slideLayouts/_rels/slideLayout133.xml.rels" ContentType="application/vnd.openxmlformats-package.relationships+xml"/>
  <Override PartName="/ppt/slideLayouts/_rels/slideLayout132.xml.rels" ContentType="application/vnd.openxmlformats-package.relationships+xml"/>
  <Override PartName="/ppt/slideLayouts/_rels/slideLayout131.xml.rels" ContentType="application/vnd.openxmlformats-package.relationships+xml"/>
  <Override PartName="/ppt/slideLayouts/_rels/slideLayout135.xml.rels" ContentType="application/vnd.openxmlformats-package.relationships+xml"/>
  <Override PartName="/ppt/slideLayouts/_rels/slideLayout130.xml.rels" ContentType="application/vnd.openxmlformats-package.relationships+xml"/>
  <Override PartName="/ppt/slideLayouts/_rels/slideLayout129.xml.rels" ContentType="application/vnd.openxmlformats-package.relationships+xml"/>
  <Override PartName="/ppt/slideLayouts/_rels/slideLayout128.xml.rels" ContentType="application/vnd.openxmlformats-package.relationships+xml"/>
  <Override PartName="/ppt/slideLayouts/_rels/slideLayout127.xml.rels" ContentType="application/vnd.openxmlformats-package.relationships+xml"/>
  <Override PartName="/ppt/slideLayouts/_rels/slideLayout126.xml.rels" ContentType="application/vnd.openxmlformats-package.relationships+xml"/>
  <Override PartName="/ppt/slideLayouts/_rels/slideLayout125.xml.rels" ContentType="application/vnd.openxmlformats-package.relationships+xml"/>
  <Override PartName="/ppt/slideLayouts/_rels/slideLayout124.xml.rels" ContentType="application/vnd.openxmlformats-package.relationships+xml"/>
  <Override PartName="/ppt/slideLayouts/_rels/slideLayout123.xml.rels" ContentType="application/vnd.openxmlformats-package.relationships+xml"/>
  <Override PartName="/ppt/slideLayouts/_rels/slideLayout122.xml.rels" ContentType="application/vnd.openxmlformats-package.relationships+xml"/>
  <Override PartName="/ppt/slideLayouts/_rels/slideLayout121.xml.rels" ContentType="application/vnd.openxmlformats-package.relationships+xml"/>
  <Override PartName="/ppt/slideLayouts/_rels/slideLayout120.xml.rels" ContentType="application/vnd.openxmlformats-package.relationships+xml"/>
  <Override PartName="/ppt/slideLayouts/_rels/slideLayout118.xml.rels" ContentType="application/vnd.openxmlformats-package.relationships+xml"/>
  <Override PartName="/ppt/slideLayouts/_rels/slideLayout117.xml.rels" ContentType="application/vnd.openxmlformats-package.relationships+xml"/>
  <Override PartName="/ppt/slideLayouts/_rels/slideLayout116.xml.rels" ContentType="application/vnd.openxmlformats-package.relationships+xml"/>
  <Override PartName="/ppt/slideLayouts/_rels/slideLayout115.xml.rels" ContentType="application/vnd.openxmlformats-package.relationships+xml"/>
  <Override PartName="/ppt/slideLayouts/_rels/slideLayout119.xml.rels" ContentType="application/vnd.openxmlformats-package.relationships+xml"/>
  <Override PartName="/ppt/slideLayouts/_rels/slideLayout114.xml.rels" ContentType="application/vnd.openxmlformats-package.relationships+xml"/>
  <Override PartName="/ppt/slideLayouts/_rels/slideLayout113.xml.rels" ContentType="application/vnd.openxmlformats-package.relationships+xml"/>
  <Override PartName="/ppt/slideLayouts/_rels/slideLayout112.xml.rels" ContentType="application/vnd.openxmlformats-package.relationships+xml"/>
  <Override PartName="/ppt/slideLayouts/_rels/slideLayout111.xml.rels" ContentType="application/vnd.openxmlformats-package.relationships+xml"/>
  <Override PartName="/ppt/slideLayouts/_rels/slideLayout110.xml.rels" ContentType="application/vnd.openxmlformats-package.relationships+xml"/>
  <Override PartName="/ppt/slideLayouts/_rels/slideLayout105.xml.rels" ContentType="application/vnd.openxmlformats-package.relationships+xml"/>
  <Override PartName="/ppt/slideLayouts/_rels/slideLayout109.xml.rels" ContentType="application/vnd.openxmlformats-package.relationships+xml"/>
  <Override PartName="/ppt/slideLayouts/_rels/slideLayout104.xml.rels" ContentType="application/vnd.openxmlformats-package.relationships+xml"/>
  <Override PartName="/ppt/slideLayouts/_rels/slideLayout108.xml.rels" ContentType="application/vnd.openxmlformats-package.relationships+xml"/>
  <Override PartName="/ppt/slideLayouts/_rels/slideLayout103.xml.rels" ContentType="application/vnd.openxmlformats-package.relationships+xml"/>
  <Override PartName="/ppt/slideLayouts/_rels/slideLayout107.xml.rels" ContentType="application/vnd.openxmlformats-package.relationships+xml"/>
  <Override PartName="/ppt/slideLayouts/_rels/slideLayout102.xml.rels" ContentType="application/vnd.openxmlformats-package.relationships+xml"/>
  <Override PartName="/ppt/slideLayouts/_rels/slideLayout106.xml.rels" ContentType="application/vnd.openxmlformats-package.relationships+xml"/>
  <Override PartName="/ppt/slideLayouts/_rels/slideLayout101.xml.rels" ContentType="application/vnd.openxmlformats-package.relationships+xml"/>
  <Override PartName="/ppt/slideLayouts/_rels/slideLayout100.xml.rels" ContentType="application/vnd.openxmlformats-package.relationships+xml"/>
  <Override PartName="/ppt/slideLayouts/_rels/slideLayout99.xml.rels" ContentType="application/vnd.openxmlformats-package.relationships+xml"/>
  <Override PartName="/ppt/slideLayouts/_rels/slideLayout98.xml.rels" ContentType="application/vnd.openxmlformats-package.relationships+xml"/>
  <Override PartName="/ppt/slideLayouts/_rels/slideLayout97.xml.rels" ContentType="application/vnd.openxmlformats-package.relationships+xml"/>
  <Override PartName="/ppt/slideLayouts/_rels/slideLayout96.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7.xml.rels" ContentType="application/vnd.openxmlformats-package.relationships+xml"/>
  <Override PartName="/ppt/slideLayouts/_rels/slideLayout86.xml.rels" ContentType="application/vnd.openxmlformats-package.relationships+xml"/>
  <Override PartName="/ppt/slideLayouts/_rels/slideLayout85.xml.rels" ContentType="application/vnd.openxmlformats-package.relationships+xml"/>
  <Override PartName="/ppt/slideLayouts/_rels/slideLayout84.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9.xml.rels" ContentType="application/vnd.openxmlformats-package.relationships+xml"/>
  <Override PartName="/ppt/slideLayouts/_rels/slideLayout74.xml.rels" ContentType="application/vnd.openxmlformats-package.relationships+xml"/>
  <Override PartName="/ppt/slideLayouts/_rels/slideLayout77.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63.xml.rels" ContentType="application/vnd.openxmlformats-package.relationships+xml"/>
  <Override PartName="/ppt/slideLayouts/_rels/slideLayout67.xml.rels" ContentType="application/vnd.openxmlformats-package.relationships+xml"/>
  <Override PartName="/ppt/slideLayouts/_rels/slideLayout62.xml.rels" ContentType="application/vnd.openxmlformats-package.relationships+xml"/>
  <Override PartName="/ppt/slideLayouts/_rels/slideLayout66.xml.rels" ContentType="application/vnd.openxmlformats-package.relationships+xml"/>
  <Override PartName="/ppt/slideLayouts/_rels/slideLayout61.xml.rels" ContentType="application/vnd.openxmlformats-package.relationships+xml"/>
  <Override PartName="/ppt/slideLayouts/_rels/slideLayout65.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1.xml.rels" ContentType="application/vnd.openxmlformats-package.relationships+xml"/>
  <Override PartName="/ppt/slideLayouts/_rels/slideLayout56.xml.rels" ContentType="application/vnd.openxmlformats-package.relationships+xml"/>
  <Override PartName="/ppt/slideLayouts/_rels/slideLayout50.xml.rels" ContentType="application/vnd.openxmlformats-package.relationships+xml"/>
  <Override PartName="/ppt/slideLayouts/_rels/slideLayout55.xml.rels" ContentType="application/vnd.openxmlformats-package.relationships+xml"/>
  <Override PartName="/ppt/slideLayouts/_rels/slideLayout83.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95.xml.rels" ContentType="application/vnd.openxmlformats-package.relationships+xml"/>
  <Override PartName="/ppt/slideLayouts/_rels/slideLayout37.xml.rels" ContentType="application/vnd.openxmlformats-package.relationships+xml"/>
  <Override PartName="/ppt/slideLayouts/_rels/slideLayout94.xml.rels" ContentType="application/vnd.openxmlformats-package.relationships+xml"/>
  <Override PartName="/ppt/slideLayouts/_rels/slideLayout36.xml.rels" ContentType="application/vnd.openxmlformats-package.relationships+xml"/>
  <Override PartName="/ppt/slideLayouts/_rels/slideLayout93.xml.rels" ContentType="application/vnd.openxmlformats-package.relationships+xml"/>
  <Override PartName="/ppt/slideLayouts/_rels/slideLayout35.xml.rels" ContentType="application/vnd.openxmlformats-package.relationships+xml"/>
  <Override PartName="/ppt/slideLayouts/_rels/slideLayout58.xml.rels" ContentType="application/vnd.openxmlformats-package.relationships+xml"/>
  <Override PartName="/ppt/slideLayouts/_rels/slideLayout45.xml.rels" ContentType="application/vnd.openxmlformats-package.relationships+xml"/>
  <Override PartName="/ppt/slideLayouts/_rels/slideLayout92.xml.rels" ContentType="application/vnd.openxmlformats-package.relationships+xml"/>
  <Override PartName="/ppt/slideLayouts/_rels/slideLayout39.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15.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29.xml.rels" ContentType="application/vnd.openxmlformats-package.relationships+xml"/>
  <Override PartName="/ppt/slideLayouts/_rels/slideLayout23.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0.xml.rels" ContentType="application/vnd.openxmlformats-package.relationships+xml"/>
  <Override PartName="/ppt/slideLayouts/_rels/slideLayout25.xml.rels" ContentType="application/vnd.openxmlformats-package.relationships+xml"/>
  <Override PartName="/ppt/slideLayouts/_rels/slideLayout82.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31.xml.rels" ContentType="application/vnd.openxmlformats-package.relationships+xml"/>
  <Override PartName="/ppt/slideLayouts/_rels/slideLayout11.xml.rels" ContentType="application/vnd.openxmlformats-package.relationships+xml"/>
  <Override PartName="/ppt/slideLayouts/_rels/slideLayout16.xml.rels" ContentType="application/vnd.openxmlformats-package.relationships+xml"/>
  <Override PartName="/ppt/slideLayouts/_rels/slideLayout81.xml.rels" ContentType="application/vnd.openxmlformats-package.relationships+xml"/>
  <Override PartName="/ppt/slideLayouts/_rels/slideLayout80.xml.rels" ContentType="application/vnd.openxmlformats-package.relationships+xml"/>
  <Override PartName="/ppt/slideLayouts/_rels/slideLayout27.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90.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7.xml.rels" ContentType="application/vnd.openxmlformats-package.relationships+xml"/>
  <Override PartName="/ppt/slideLayouts/_rels/slideLayout2.xml.rels" ContentType="application/vnd.openxmlformats-package.relationships+xml"/>
  <Override PartName="/ppt/slideLayouts/_rels/slideLayout44.xml.rels" ContentType="application/vnd.openxmlformats-package.relationships+xml"/>
  <Override PartName="/ppt/slideLayouts/_rels/slideLayout91.xml.rels" ContentType="application/vnd.openxmlformats-package.relationships+xml"/>
  <Override PartName="/ppt/slideLayouts/_rels/slideLayout33.xml.rels" ContentType="application/vnd.openxmlformats-package.relationships+xml"/>
  <Override PartName="/ppt/slideLayouts/_rels/slideLayout54.xml.rels" ContentType="application/vnd.openxmlformats-package.relationships+xml"/>
  <Override PartName="/ppt/slideLayouts/_rels/slideLayout4.xml.rels" ContentType="application/vnd.openxmlformats-package.relationships+xml"/>
  <Override PartName="/ppt/slideLayouts/_rels/slideLayout9.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43.xml.rels" ContentType="application/vnd.openxmlformats-package.relationships+xml"/>
  <Override PartName="/ppt/slideLayouts/_rels/slideLayout53.xml.rels" ContentType="application/vnd.openxmlformats-package.relationships+xml"/>
  <Override PartName="/ppt/slideLayouts/_rels/slideLayout3.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52.xml.rels" ContentType="application/vnd.openxmlformats-package.relationships+xml"/>
  <Override PartName="/ppt/slideLayouts/_rels/slideLayout41.xml.rels" ContentType="application/vnd.openxmlformats-package.relationships+xml"/>
  <Override PartName="/ppt/slideLayouts/_rels/slideLayout69.xml.rels" ContentType="application/vnd.openxmlformats-package.relationships+xml"/>
  <Override PartName="/ppt/slideLayouts/_rels/slideLayout5.xml.rels" ContentType="application/vnd.openxmlformats-package.relationships+xml"/>
  <Override PartName="/ppt/slideLayouts/slideLayout140.xml" ContentType="application/vnd.openxmlformats-officedocument.presentationml.slideLayout+xml"/>
  <Override PartName="/ppt/slideLayouts/slideLayout130.xml" ContentType="application/vnd.openxmlformats-officedocument.presentationml.slideLayout+xml"/>
  <Override PartName="/ppt/slideLayouts/slideLayout120.xml" ContentType="application/vnd.openxmlformats-officedocument.presentationml.slideLayout+xml"/>
  <Override PartName="/ppt/slideLayouts/slideLayout110.xml" ContentType="application/vnd.openxmlformats-officedocument.presentationml.slideLayout+xml"/>
  <Override PartName="/ppt/slideLayouts/slideLayout100.xml" ContentType="application/vnd.openxmlformats-officedocument.presentationml.slideLayout+xml"/>
  <Override PartName="/ppt/slideLayouts/slideLayout6.xml" ContentType="application/vnd.openxmlformats-officedocument.presentationml.slideLayout+xml"/>
  <Override PartName="/ppt/slideLayouts/slideLayout97.xml" ContentType="application/vnd.openxmlformats-officedocument.presentationml.slideLayout+xml"/>
  <Override PartName="/ppt/slideLayouts/slideLayout5.xml" ContentType="application/vnd.openxmlformats-officedocument.presentationml.slideLayout+xml"/>
  <Override PartName="/ppt/slideLayouts/slideLayout96.xml" ContentType="application/vnd.openxmlformats-officedocument.presentationml.slideLayout+xml"/>
  <Override PartName="/ppt/slideLayouts/slideLayout4.xml" ContentType="application/vnd.openxmlformats-officedocument.presentationml.slideLayout+xml"/>
  <Override PartName="/ppt/slideLayouts/slideLayout95.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144.xml" ContentType="application/vnd.openxmlformats-officedocument.presentationml.slideLayout+xml"/>
  <Override PartName="/ppt/slideLayouts/slideLayout53.xml" ContentType="application/vnd.openxmlformats-officedocument.presentationml.slideLayout+xml"/>
  <Override PartName="/ppt/slideLayouts/slideLayout143.xml" ContentType="application/vnd.openxmlformats-officedocument.presentationml.slideLayout+xml"/>
  <Override PartName="/ppt/slideLayouts/slideLayout52.xml" ContentType="application/vnd.openxmlformats-officedocument.presentationml.slideLayout+xml"/>
  <Override PartName="/ppt/slideLayouts/slideLayout142.xml" ContentType="application/vnd.openxmlformats-officedocument.presentationml.slideLayout+xml"/>
  <Override PartName="/ppt/slideLayouts/slideLayout51.xml" ContentType="application/vnd.openxmlformats-officedocument.presentationml.slideLayout+xml"/>
  <Override PartName="/ppt/slideLayouts/slideLayout141.xml" ContentType="application/vnd.openxmlformats-officedocument.presentationml.slideLayout+xml"/>
  <Override PartName="/ppt/slideLayouts/slideLayout50.xml" ContentType="application/vnd.openxmlformats-officedocument.presentationml.slideLayout+xml"/>
  <Override PartName="/ppt/slideLayouts/slideLayout138.xml" ContentType="application/vnd.openxmlformats-officedocument.presentationml.slideLayout+xml"/>
  <Override PartName="/ppt/slideLayouts/slideLayout47.xml" ContentType="application/vnd.openxmlformats-officedocument.presentationml.slideLayout+xml"/>
  <Override PartName="/ppt/slideLayouts/slideLayout137.xml" ContentType="application/vnd.openxmlformats-officedocument.presentationml.slideLayout+xml"/>
  <Override PartName="/ppt/slideLayouts/slideLayout46.xml" ContentType="application/vnd.openxmlformats-officedocument.presentationml.slideLayout+xml"/>
  <Override PartName="/ppt/slideLayouts/slideLayout136.xml" ContentType="application/vnd.openxmlformats-officedocument.presentationml.slideLayout+xml"/>
  <Override PartName="/ppt/slideLayouts/slideLayout45.xml" ContentType="application/vnd.openxmlformats-officedocument.presentationml.slideLayout+xml"/>
  <Override PartName="/ppt/slideLayouts/slideLayout94.xml" ContentType="application/vnd.openxmlformats-officedocument.presentationml.slideLayout+xml"/>
  <Override PartName="/ppt/slideLayouts/slideLayout3.xml" ContentType="application/vnd.openxmlformats-officedocument.presentationml.slideLayout+xml"/>
  <Override PartName="/ppt/slideLayouts/slideLayout135.xml" ContentType="application/vnd.openxmlformats-officedocument.presentationml.slideLayout+xml"/>
  <Override PartName="/ppt/slideLayouts/slideLayout44.xml" ContentType="application/vnd.openxmlformats-officedocument.presentationml.slideLayout+xml"/>
  <Override PartName="/ppt/slideLayouts/slideLayout93.xml" ContentType="application/vnd.openxmlformats-officedocument.presentationml.slideLayout+xml"/>
  <Override PartName="/ppt/slideLayouts/slideLayout2.xml" ContentType="application/vnd.openxmlformats-officedocument.presentationml.slideLayout+xml"/>
  <Override PartName="/ppt/slideLayouts/slideLayout134.xml" ContentType="application/vnd.openxmlformats-officedocument.presentationml.slideLayout+xml"/>
  <Override PartName="/ppt/slideLayouts/slideLayout43.xml" ContentType="application/vnd.openxmlformats-officedocument.presentationml.slideLayout+xml"/>
  <Override PartName="/ppt/slideLayouts/slideLayout92.xml" ContentType="application/vnd.openxmlformats-officedocument.presentationml.slideLayout+xml"/>
  <Override PartName="/ppt/slideLayouts/slideLayout1.xml" ContentType="application/vnd.openxmlformats-officedocument.presentationml.slideLayout+xml"/>
  <Override PartName="/ppt/slideLayouts/slideLayout133.xml" ContentType="application/vnd.openxmlformats-officedocument.presentationml.slideLayout+xml"/>
  <Override PartName="/ppt/slideLayouts/slideLayout42.xml" ContentType="application/vnd.openxmlformats-officedocument.presentationml.slideLayout+xml"/>
  <Override PartName="/ppt/slideLayouts/slideLayout132.xml" ContentType="application/vnd.openxmlformats-officedocument.presentationml.slideLayout+xml"/>
  <Override PartName="/ppt/slideLayouts/slideLayout41.xml" ContentType="application/vnd.openxmlformats-officedocument.presentationml.slideLayout+xml"/>
  <Override PartName="/ppt/slideLayouts/slideLayout13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129.xml" ContentType="application/vnd.openxmlformats-officedocument.presentationml.slideLayout+xml"/>
  <Override PartName="/ppt/slideLayouts/slideLayout38.xml" ContentType="application/vnd.openxmlformats-officedocument.presentationml.slideLayout+xml"/>
  <Override PartName="/ppt/slideLayouts/slideLayout128.xml" ContentType="application/vnd.openxmlformats-officedocument.presentationml.slideLayout+xml"/>
  <Override PartName="/ppt/slideLayouts/slideLayout37.xml" ContentType="application/vnd.openxmlformats-officedocument.presentationml.slideLayout+xml"/>
  <Override PartName="/ppt/slideLayouts/slideLayout127.xml" ContentType="application/vnd.openxmlformats-officedocument.presentationml.slideLayout+xml"/>
  <Override PartName="/ppt/slideLayouts/slideLayout36.xml" ContentType="application/vnd.openxmlformats-officedocument.presentationml.slideLayout+xml"/>
  <Override PartName="/ppt/slideLayouts/slideLayout126.xml" ContentType="application/vnd.openxmlformats-officedocument.presentationml.slideLayout+xml"/>
  <Override PartName="/ppt/slideLayouts/slideLayout35.xml" ContentType="application/vnd.openxmlformats-officedocument.presentationml.slideLayout+xml"/>
  <Override PartName="/ppt/slideLayouts/slideLayout125.xml" ContentType="application/vnd.openxmlformats-officedocument.presentationml.slideLayout+xml"/>
  <Override PartName="/ppt/slideLayouts/slideLayout34.xml" ContentType="application/vnd.openxmlformats-officedocument.presentationml.slideLayout+xml"/>
  <Override PartName="/ppt/slideLayouts/slideLayout124.xml" ContentType="application/vnd.openxmlformats-officedocument.presentationml.slideLayout+xml"/>
  <Override PartName="/ppt/slideLayouts/slideLayout33.xml" ContentType="application/vnd.openxmlformats-officedocument.presentationml.slideLayout+xml"/>
  <Override PartName="/ppt/slideLayouts/slideLayout123.xml" ContentType="application/vnd.openxmlformats-officedocument.presentationml.slideLayout+xml"/>
  <Override PartName="/ppt/slideLayouts/slideLayout32.xml" ContentType="application/vnd.openxmlformats-officedocument.presentationml.slideLayout+xml"/>
  <Override PartName="/ppt/slideLayouts/slideLayout122.xml" ContentType="application/vnd.openxmlformats-officedocument.presentationml.slideLayout+xml"/>
  <Override PartName="/ppt/slideLayouts/slideLayout31.xml" ContentType="application/vnd.openxmlformats-officedocument.presentationml.slideLayout+xml"/>
  <Override PartName="/ppt/slideLayouts/slideLayout89.xml" ContentType="application/vnd.openxmlformats-officedocument.presentationml.slideLayout+xml"/>
  <Override PartName="/ppt/slideLayouts/slideLayout12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119.xml" ContentType="application/vnd.openxmlformats-officedocument.presentationml.slideLayout+xml"/>
  <Override PartName="/ppt/slideLayouts/slideLayout28.xml" ContentType="application/vnd.openxmlformats-officedocument.presentationml.slideLayout+xml"/>
  <Override PartName="/ppt/slideLayouts/slideLayout118.xml" ContentType="application/vnd.openxmlformats-officedocument.presentationml.slideLayout+xml"/>
  <Override PartName="/ppt/slideLayouts/slideLayout27.xml" ContentType="application/vnd.openxmlformats-officedocument.presentationml.slideLayout+xml"/>
  <Override PartName="/ppt/slideLayouts/slideLayout117.xml" ContentType="application/vnd.openxmlformats-officedocument.presentationml.slideLayout+xml"/>
  <Override PartName="/ppt/slideLayouts/slideLayout26.xml" ContentType="application/vnd.openxmlformats-officedocument.presentationml.slideLayout+xml"/>
  <Override PartName="/ppt/slideLayouts/slideLayout116.xml" ContentType="application/vnd.openxmlformats-officedocument.presentationml.slideLayout+xml"/>
  <Override PartName="/ppt/slideLayouts/slideLayout25.xml" ContentType="application/vnd.openxmlformats-officedocument.presentationml.slideLayout+xml"/>
  <Override PartName="/ppt/slideLayouts/slideLayout115.xml" ContentType="application/vnd.openxmlformats-officedocument.presentationml.slideLayout+xml"/>
  <Override PartName="/ppt/slideLayouts/slideLayout24.xml" ContentType="application/vnd.openxmlformats-officedocument.presentationml.slideLayout+xml"/>
  <Override PartName="/ppt/slideLayouts/slideLayout114.xml" ContentType="application/vnd.openxmlformats-officedocument.presentationml.slideLayout+xml"/>
  <Override PartName="/ppt/slideLayouts/slideLayout23.xml" ContentType="application/vnd.openxmlformats-officedocument.presentationml.slideLayout+xml"/>
  <Override PartName="/ppt/slideLayouts/slideLayout113.xml" ContentType="application/vnd.openxmlformats-officedocument.presentationml.slideLayout+xml"/>
  <Override PartName="/ppt/slideLayouts/slideLayout22.xml" ContentType="application/vnd.openxmlformats-officedocument.presentationml.slideLayout+xml"/>
  <Override PartName="/ppt/slideLayouts/slideLayout139.xml" ContentType="application/vnd.openxmlformats-officedocument.presentationml.slideLayout+xml"/>
  <Override PartName="/ppt/slideLayouts/slideLayout48.xml" ContentType="application/vnd.openxmlformats-officedocument.presentationml.slideLayout+xml"/>
  <Override PartName="/ppt/slideLayouts/slideLayout98.xml" ContentType="application/vnd.openxmlformats-officedocument.presentationml.slideLayout+xml"/>
  <Override PartName="/ppt/slideLayouts/slideLayout7.xml" ContentType="application/vnd.openxmlformats-officedocument.presentationml.slideLayout+xml"/>
  <Override PartName="/ppt/slideLayouts/slideLayout91.xml" ContentType="application/vnd.openxmlformats-officedocument.presentationml.slideLayout+xml"/>
  <Override PartName="/ppt/slideLayouts/slideLayout107.xml" ContentType="application/vnd.openxmlformats-officedocument.presentationml.slideLayout+xml"/>
  <Override PartName="/ppt/slideLayouts/slideLayout16.xml" ContentType="application/vnd.openxmlformats-officedocument.presentationml.slideLayout+xml"/>
  <Override PartName="/ppt/slideLayouts/slideLayout90.xml" ContentType="application/vnd.openxmlformats-officedocument.presentationml.slideLayout+xml"/>
  <Override PartName="/ppt/slideLayouts/slideLayout106.xml" ContentType="application/vnd.openxmlformats-officedocument.presentationml.slideLayout+xml"/>
  <Override PartName="/ppt/slideLayouts/slideLayout15.xml" ContentType="application/vnd.openxmlformats-officedocument.presentationml.slideLayout+xml"/>
  <Override PartName="/ppt/slideLayouts/slideLayout105.xml" ContentType="application/vnd.openxmlformats-officedocument.presentationml.slideLayout+xml"/>
  <Override PartName="/ppt/slideLayouts/slideLayout14.xml" ContentType="application/vnd.openxmlformats-officedocument.presentationml.slideLayout+xml"/>
  <Override PartName="/ppt/slideLayouts/slideLayout104.xml" ContentType="application/vnd.openxmlformats-officedocument.presentationml.slideLayout+xml"/>
  <Override PartName="/ppt/slideLayouts/slideLayout13.xml" ContentType="application/vnd.openxmlformats-officedocument.presentationml.slideLayout+xml"/>
  <Override PartName="/ppt/slideLayouts/slideLayout103.xml" ContentType="application/vnd.openxmlformats-officedocument.presentationml.slideLayout+xml"/>
  <Override PartName="/ppt/slideLayouts/slideLayout12.xml" ContentType="application/vnd.openxmlformats-officedocument.presentationml.slideLayout+xml"/>
  <Override PartName="/ppt/slideLayouts/slideLayout102.xml" ContentType="application/vnd.openxmlformats-officedocument.presentationml.slideLayout+xml"/>
  <Override PartName="/ppt/slideLayouts/slideLayout11.xml" ContentType="application/vnd.openxmlformats-officedocument.presentationml.slideLayout+xml"/>
  <Override PartName="/ppt/slideLayouts/slideLayout69.xml" ContentType="application/vnd.openxmlformats-officedocument.presentationml.slideLayout+xml"/>
  <Override PartName="/ppt/slideLayouts/slideLayout101.xml" ContentType="application/vnd.openxmlformats-officedocument.presentationml.slideLayout+xml"/>
  <Override PartName="/ppt/slideLayouts/slideLayout10.xml" ContentType="application/vnd.openxmlformats-officedocument.presentationml.slideLayout+xml"/>
  <Override PartName="/ppt/slideLayouts/slideLayout112.xml" ContentType="application/vnd.openxmlformats-officedocument.presentationml.slideLayout+xml"/>
  <Override PartName="/ppt/slideLayouts/slideLayout21.xml" ContentType="application/vnd.openxmlformats-officedocument.presentationml.slideLayout+xml"/>
  <Override PartName="/ppt/slideLayouts/slideLayout10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79.xml" ContentType="application/vnd.openxmlformats-officedocument.presentationml.slideLayout+xml"/>
  <Override PartName="/ppt/slideLayouts/slideLayout111.xml" ContentType="application/vnd.openxmlformats-officedocument.presentationml.slideLayout+xml"/>
  <Override PartName="/ppt/slideLayouts/slideLayout20.xml" ContentType="application/vnd.openxmlformats-officedocument.presentationml.slideLayout+xml"/>
  <Override PartName="/ppt/slideLayouts/slideLayout108.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99.xml" ContentType="application/vnd.openxmlformats-officedocument.presentationml.slideLayout+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_rels/presentation.xml.rels" ContentType="application/vnd.openxmlformats-package.relationships+xml"/>
  <Override PartName="/ppt/media/image32.png" ContentType="image/png"/>
  <Override PartName="/ppt/media/image31.jpeg" ContentType="image/jpeg"/>
  <Override PartName="/ppt/media/image30.png" ContentType="image/png"/>
  <Override PartName="/ppt/media/image29.png" ContentType="image/png"/>
  <Override PartName="/ppt/media/image27.png" ContentType="image/png"/>
  <Override PartName="/ppt/media/image26.png" ContentType="image/png"/>
  <Override PartName="/ppt/media/image25.png" ContentType="image/png"/>
  <Override PartName="/ppt/media/image5.png" ContentType="image/png"/>
  <Override PartName="/ppt/media/image20.png" ContentType="image/png"/>
  <Override PartName="/ppt/media/image17.jpeg" ContentType="image/jpeg"/>
  <Override PartName="/ppt/media/image15.png" ContentType="image/png"/>
  <Override PartName="/ppt/media/image14.png" ContentType="image/png"/>
  <Override PartName="/ppt/media/image13.png" ContentType="image/png"/>
  <Override PartName="/ppt/media/image12.png" ContentType="image/png"/>
  <Override PartName="/ppt/media/image10.png" ContentType="image/png"/>
  <Override PartName="/ppt/media/image24.png" ContentType="image/png"/>
  <Override PartName="/ppt/media/image9.png" ContentType="image/png"/>
  <Override PartName="/ppt/media/image23.png" ContentType="image/png"/>
  <Override PartName="/ppt/media/image8.png" ContentType="image/png"/>
  <Override PartName="/ppt/media/image22.png" ContentType="image/png"/>
  <Override PartName="/ppt/media/image7.png" ContentType="image/png"/>
  <Override PartName="/ppt/media/image28.png" ContentType="image/png"/>
  <Override PartName="/ppt/media/image18.jpeg" ContentType="image/jpeg"/>
  <Override PartName="/ppt/media/image11.png" ContentType="image/png"/>
  <Override PartName="/ppt/media/image21.png" ContentType="image/png"/>
  <Override PartName="/ppt/media/image6.png" ContentType="image/png"/>
  <Override PartName="/ppt/media/image16.jpeg" ContentType="image/jpeg"/>
  <Override PartName="/ppt/media/image4.png" ContentType="image/png"/>
  <Override PartName="/ppt/media/image19.jpeg" ContentType="image/jpeg"/>
  <Override PartName="/ppt/media/image3.png" ContentType="image/png"/>
  <Override PartName="/ppt/media/image2.png" ContentType="image/png"/>
  <Override PartName="/ppt/media/image1.png" ContentType="image/png"/>
  <Override PartName="/ppt/theme/theme3.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13.xml" ContentType="application/vnd.openxmlformats-officedocument.theme+xml"/>
  <Override PartName="/ppt/theme/theme5.xml" ContentType="application/vnd.openxmlformats-officedocument.theme+xml"/>
  <Override PartName="/ppt/theme/theme12.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slideMasters/_rels/slideMaster12.xml.rels" ContentType="application/vnd.openxmlformats-package.relationships+xml"/>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2.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1.xml" ContentType="application/vnd.openxmlformats-officedocument.presentationml.slideMaster+xml"/>
  <Override PartName="/ppt/slideMasters/slideMaster6.xml" ContentType="application/vnd.openxmlformats-officedocument.presentationml.slideMaster+xml"/>
  <Override PartName="/ppt/slideMasters/slideMaster10.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Lst>
  <p:sldSz cx="119983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notesMaster" Target="notesMasters/notesMaster1.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40" Type="http://schemas.openxmlformats.org/officeDocument/2006/relationships/slide" Target="slides/slide26.xml"/>
</Relationships>
</file>

<file path=ppt/notesMasters/_rels/notesMaster1.xml.rels><?xml version="1.0" encoding="UTF-8"?>
<Relationships xmlns="http://schemas.openxmlformats.org/package/2006/relationships"><Relationship Id="rId1" Type="http://schemas.openxmlformats.org/officeDocument/2006/relationships/theme" Target="../theme/theme1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body"/>
          </p:nvPr>
        </p:nvSpPr>
        <p:spPr>
          <a:xfrm>
            <a:off x="1063080" y="4815720"/>
            <a:ext cx="5625720" cy="4221360"/>
          </a:xfrm>
          <a:prstGeom prst="rect">
            <a:avLst/>
          </a:prstGeom>
        </p:spPr>
        <p:txBody>
          <a:bodyPr lIns="0" rIns="0" tIns="0" bIns="0"/>
          <a:p>
            <a:r>
              <a:rPr b="0" lang="en-US" sz="2460" spc="-1" strike="noStrike">
                <a:latin typeface="Arial"/>
              </a:rPr>
              <a:t>Click to edit the notes format</a:t>
            </a:r>
            <a:endParaRPr b="0" lang="en-US" sz="2460" spc="-1" strike="noStrike">
              <a:latin typeface="Arial"/>
            </a:endParaRPr>
          </a:p>
        </p:txBody>
      </p:sp>
      <p:sp>
        <p:nvSpPr>
          <p:cNvPr id="467" name="PlaceHolder 2"/>
          <p:cNvSpPr>
            <a:spLocks noGrp="1"/>
          </p:cNvSpPr>
          <p:nvPr>
            <p:ph type="hdr"/>
          </p:nvPr>
        </p:nvSpPr>
        <p:spPr>
          <a:xfrm>
            <a:off x="1766160" y="5519520"/>
            <a:ext cx="5625720" cy="422136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468" name="PlaceHolder 3"/>
          <p:cNvSpPr>
            <a:spLocks noGrp="1"/>
          </p:cNvSpPr>
          <p:nvPr>
            <p:ph type="dt"/>
          </p:nvPr>
        </p:nvSpPr>
        <p:spPr>
          <a:xfrm>
            <a:off x="360000" y="9272160"/>
            <a:ext cx="3051720" cy="46872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469" name="PlaceHolder 4"/>
          <p:cNvSpPr>
            <a:spLocks noGrp="1"/>
          </p:cNvSpPr>
          <p:nvPr>
            <p:ph type="ftr"/>
          </p:nvPr>
        </p:nvSpPr>
        <p:spPr>
          <a:xfrm>
            <a:off x="360000" y="360000"/>
            <a:ext cx="3051720" cy="46872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470" name="PlaceHolder 5"/>
          <p:cNvSpPr>
            <a:spLocks noGrp="1"/>
          </p:cNvSpPr>
          <p:nvPr>
            <p:ph type="sldNum"/>
          </p:nvPr>
        </p:nvSpPr>
        <p:spPr>
          <a:xfrm>
            <a:off x="4340160" y="360000"/>
            <a:ext cx="3051720" cy="468720"/>
          </a:xfrm>
          <a:prstGeom prst="rect">
            <a:avLst/>
          </a:prstGeom>
        </p:spPr>
        <p:txBody>
          <a:bodyPr lIns="0" rIns="0" tIns="0" bIns="0" anchor="b"/>
          <a:p>
            <a:pPr algn="r"/>
            <a:fld id="{C33EF878-872F-43FF-BAD6-B4010EB50932}"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body"/>
          </p:nvPr>
        </p:nvSpPr>
        <p:spPr>
          <a:xfrm>
            <a:off x="992160" y="5463000"/>
            <a:ext cx="5586840" cy="4219560"/>
          </a:xfrm>
          <a:prstGeom prst="rect">
            <a:avLst/>
          </a:prstGeom>
        </p:spPr>
        <p:txBody>
          <a:bodyPr lIns="0" rIns="0" tIns="0" bIns="0"/>
          <a:p>
            <a:r>
              <a:rPr b="0" i="1" lang="en-US" sz="1800" spc="-1" strike="noStrike">
                <a:latin typeface="Open Sans"/>
              </a:rPr>
              <a:t>“</a:t>
            </a:r>
            <a:r>
              <a:rPr b="0" i="1" lang="en-US" sz="1800" spc="-1" strike="noStrike">
                <a:latin typeface="Open Sans"/>
              </a:rPr>
              <a:t>La ingeniería de eq de fases comprende la aplicación del conocimiento fenomenológico del comportamiento de sistemas homogéneos y multifásicos, y su predicción mediante herramientas termodinámicas, con la finalidad de contribuir al desarrollo de procesos químicos. El diseño del equilibrio de fases es un nexo entre los requerimiento de un dado proceso y las actividades académicas de medición y modelado de datos experimentales.</a:t>
            </a:r>
            <a:endParaRPr b="0" lang="en-US" sz="1800" spc="-1" strike="noStrike">
              <a:latin typeface="Arial"/>
            </a:endParaRPr>
          </a:p>
          <a:p>
            <a:r>
              <a:rPr b="0" i="1" lang="en-US" sz="1800" spc="-1" strike="noStrike">
                <a:latin typeface="Open Sans"/>
              </a:rPr>
              <a:t>[…] Esta disponibilidad (de simuladores computacionales) hace necesario estudiarla, con la finalidad de alcanzar un uso más fehaciente y efectivo de éstos, a través del desarrollo de criterios generales que faciliten la comprensión del potencial y limitaciones del proceso químico.”</a:t>
            </a:r>
            <a:endParaRPr b="0" lang="en-US" sz="1800" spc="-1" strike="noStrike">
              <a:latin typeface="Arial"/>
            </a:endParaRPr>
          </a:p>
          <a:p>
            <a:r>
              <a:rPr b="0" lang="en-US" sz="1800" spc="-1" strike="noStrike">
                <a:latin typeface="Open Sans"/>
              </a:rPr>
              <a:t>Pereda, tesis doctoral, PLAPIQUI/UNS </a:t>
            </a:r>
            <a:r>
              <a:rPr b="1" lang="en-US" sz="1800" spc="-1" strike="noStrike">
                <a:latin typeface="Open Sans"/>
              </a:rPr>
              <a:t>2003</a:t>
            </a:r>
            <a:r>
              <a:rPr b="0" lang="en-US" sz="1800" spc="-1" strike="noStrike">
                <a:latin typeface="Open Sans"/>
              </a:rPr>
              <a:t>, pp 4.1.</a:t>
            </a:r>
            <a:endParaRPr b="0" lang="en-US" sz="18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body"/>
          </p:nvPr>
        </p:nvSpPr>
        <p:spPr>
          <a:xfrm>
            <a:off x="1044000" y="5096520"/>
            <a:ext cx="5471640" cy="4487040"/>
          </a:xfrm>
          <a:prstGeom prst="rect">
            <a:avLst/>
          </a:prstGeom>
        </p:spPr>
        <p:txBody>
          <a:bodyPr lIns="0" rIns="0" tIns="0" bIns="0"/>
          <a:p>
            <a:r>
              <a:rPr b="0" lang="en-US" sz="1600" spc="-1" strike="noStrike">
                <a:latin typeface="Open Sans"/>
              </a:rPr>
              <a:t>Flaming: This is an aggressive exchange between two or more people online.</a:t>
            </a:r>
            <a:endParaRPr b="0" lang="en-US" sz="1600" spc="-1" strike="noStrike">
              <a:latin typeface="Open Sans"/>
            </a:endParaRPr>
          </a:p>
          <a:p>
            <a:r>
              <a:rPr b="0" lang="en-US" sz="1600" spc="-1" strike="noStrike">
                <a:latin typeface="Open Sans"/>
              </a:rPr>
              <a:t> </a:t>
            </a:r>
            <a:r>
              <a:rPr b="0" lang="en-US" sz="1600" spc="-1" strike="noStrike">
                <a:latin typeface="Open Sans"/>
              </a:rPr>
              <a:t>Impersonation: Technology allows people to post or comment as others if they have gained access to another’s account. This can be used to bully.</a:t>
            </a:r>
            <a:endParaRPr b="0" lang="en-US" sz="1600" spc="-1" strike="noStrike">
              <a:latin typeface="Open Sans"/>
            </a:endParaRPr>
          </a:p>
          <a:p>
            <a:r>
              <a:rPr b="0" lang="en-US" sz="1600" spc="-1" strike="noStrike">
                <a:latin typeface="Open Sans"/>
              </a:rPr>
              <a:t>    </a:t>
            </a:r>
            <a:r>
              <a:rPr b="0" lang="en-US" sz="1600" spc="-1" strike="noStrike">
                <a:latin typeface="Open Sans"/>
              </a:rPr>
              <a:t>Cyber Stalking: Social media and messaging gives stalkers new opportunities to contact follow and harass their victims.</a:t>
            </a:r>
            <a:endParaRPr b="0" lang="en-US" sz="1600" spc="-1" strike="noStrike">
              <a:latin typeface="Open Sans"/>
            </a:endParaRPr>
          </a:p>
          <a:p>
            <a:r>
              <a:rPr b="0" lang="en-US" sz="1600" spc="-1" strike="noStrike">
                <a:latin typeface="Open Sans"/>
              </a:rPr>
              <a:t>    </a:t>
            </a:r>
            <a:r>
              <a:rPr b="0" lang="en-US" sz="1600" spc="-1" strike="noStrike">
                <a:latin typeface="Open Sans"/>
              </a:rPr>
              <a:t>Outing: Direct access to large groups of people can make outing, sharing secrets and other personal information all the more hurtful.</a:t>
            </a:r>
            <a:endParaRPr b="0" lang="en-US" sz="1600" spc="-1" strike="noStrike">
              <a:latin typeface="Open Sans"/>
            </a:endParaRPr>
          </a:p>
          <a:p>
            <a:r>
              <a:rPr b="0" lang="en-US" sz="1600" spc="-1" strike="noStrike">
                <a:latin typeface="Open Sans"/>
              </a:rPr>
              <a:t>    </a:t>
            </a:r>
            <a:r>
              <a:rPr b="0" lang="en-US" sz="1600" spc="-1" strike="noStrike">
                <a:latin typeface="Open Sans"/>
              </a:rPr>
              <a:t>Trolling: This involves trying to wind up others online with immature questions or mean comments.</a:t>
            </a:r>
            <a:endParaRPr b="0" lang="en-US" sz="1600" spc="-1" strike="noStrike">
              <a:latin typeface="Open Sans"/>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
          <p:cNvSpPr>
            <a:spLocks noGrp="1"/>
          </p:cNvSpPr>
          <p:nvPr>
            <p:ph type="body"/>
          </p:nvPr>
        </p:nvSpPr>
        <p:spPr>
          <a:xfrm>
            <a:off x="1044000" y="5096520"/>
            <a:ext cx="5471640" cy="6236280"/>
          </a:xfrm>
          <a:prstGeom prst="rect">
            <a:avLst/>
          </a:prstGeom>
        </p:spPr>
        <p:txBody>
          <a:bodyPr lIns="0" rIns="0" tIns="0" bIns="0"/>
          <a:p>
            <a:endParaRPr b="0" lang="en-US" sz="2000" spc="-1" strike="noStrike">
              <a:latin typeface="Open Sans"/>
            </a:endParaRPr>
          </a:p>
          <a:p>
            <a:r>
              <a:rPr b="0" lang="en-US" sz="1600" spc="-1" strike="noStrike">
                <a:latin typeface="Open Sans"/>
              </a:rPr>
              <a:t>    </a:t>
            </a:r>
            <a:r>
              <a:rPr b="0" lang="en-US" sz="1600" spc="-1" strike="noStrike">
                <a:latin typeface="Open Sans"/>
              </a:rPr>
              <a:t>Anonymity: These bullies often cruise the Internet under pseudonyms, often the victim often does not know who is doing the bullying.</a:t>
            </a:r>
            <a:endParaRPr b="0" lang="en-US" sz="1600" spc="-1" strike="noStrike">
              <a:latin typeface="Open Sans"/>
            </a:endParaRPr>
          </a:p>
          <a:p>
            <a:r>
              <a:rPr b="0" lang="en-US" sz="1600" spc="-1" strike="noStrike">
                <a:latin typeface="Open Sans"/>
              </a:rPr>
              <a:t>    </a:t>
            </a:r>
            <a:r>
              <a:rPr b="0" lang="en-US" sz="1600" spc="-1" strike="noStrike">
                <a:latin typeface="Open Sans"/>
              </a:rPr>
              <a:t>Accessibility: The cyber bully can approach his victim at any time over the Internet. Since the contact is not physical or face-to-face there is no specific time during which the bully has access.</a:t>
            </a:r>
            <a:endParaRPr b="0" lang="en-US" sz="1600" spc="-1" strike="noStrike">
              <a:latin typeface="Open Sans"/>
            </a:endParaRPr>
          </a:p>
          <a:p>
            <a:r>
              <a:rPr b="0" lang="en-US" sz="1600" spc="-1" strike="noStrike">
                <a:latin typeface="Open Sans"/>
              </a:rPr>
              <a:t>    </a:t>
            </a:r>
            <a:r>
              <a:rPr b="0" lang="en-US" sz="1600" spc="-1" strike="noStrike">
                <a:latin typeface="Open Sans"/>
              </a:rPr>
              <a:t>Punitive Fears: Victims often fear retaliation from their tormentors. If the victim is a child, the fear of losing access to a computer or other technology may prevent them from seeking help or reporting the behaviour.</a:t>
            </a:r>
            <a:endParaRPr b="0" lang="en-US" sz="1600" spc="-1" strike="noStrike">
              <a:latin typeface="Open Sans"/>
            </a:endParaRPr>
          </a:p>
          <a:p>
            <a:r>
              <a:rPr b="0" lang="en-US" sz="1600" spc="-1" strike="noStrike">
                <a:latin typeface="Open Sans"/>
              </a:rPr>
              <a:t>    </a:t>
            </a:r>
            <a:r>
              <a:rPr b="0" lang="en-US" sz="1600" spc="-1" strike="noStrike">
                <a:latin typeface="Open Sans"/>
              </a:rPr>
              <a:t>Disinhibition: The anonymity of the Internet can encourage an individual to commit acts they might not otherwise attempt in person. It affords false courage when the bully thinks he can’t be identified.</a:t>
            </a:r>
            <a:endParaRPr b="0" lang="en-US" sz="1600" spc="-1" strike="noStrike">
              <a:latin typeface="Open Sans"/>
            </a:endParaRPr>
          </a:p>
          <a:p>
            <a:endParaRPr b="0" lang="en-US" sz="1600" spc="-1" strike="noStrike">
              <a:latin typeface="Open Sans"/>
            </a:endParaRPr>
          </a:p>
          <a:p>
            <a:r>
              <a:rPr b="0" lang="en-US" sz="1600" spc="-1" strike="noStrike">
                <a:latin typeface="Open Sans"/>
              </a:rPr>
              <a:t>40% of Adult Online Users experienced- Ad Week</a:t>
            </a:r>
            <a:endParaRPr b="0" lang="en-US" sz="1600" spc="-1" strike="noStrike">
              <a:latin typeface="Open Sans"/>
            </a:endParaRPr>
          </a:p>
          <a:p>
            <a:endParaRPr b="0" lang="en-US" sz="1600" spc="-1" strike="noStrike">
              <a:latin typeface="Open Sans"/>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body"/>
          </p:nvPr>
        </p:nvSpPr>
        <p:spPr>
          <a:xfrm>
            <a:off x="1044000" y="5096520"/>
            <a:ext cx="5471640" cy="6236280"/>
          </a:xfrm>
          <a:prstGeom prst="rect">
            <a:avLst/>
          </a:prstGeom>
        </p:spPr>
        <p:txBody>
          <a:bodyPr lIns="0" rIns="0" tIns="0" bIns="0"/>
          <a:p>
            <a:endParaRPr b="0" lang="en-US" sz="2000" spc="-1" strike="noStrike">
              <a:latin typeface="Open Sans"/>
            </a:endParaRPr>
          </a:p>
          <a:p>
            <a:r>
              <a:rPr b="0" lang="en-US" sz="1600" spc="-1" strike="noStrike">
                <a:latin typeface="Open Sans"/>
              </a:rPr>
              <a:t>    </a:t>
            </a:r>
            <a:r>
              <a:rPr b="0" lang="en-US" sz="1600" spc="-1" strike="noStrike">
                <a:latin typeface="Open Sans"/>
              </a:rPr>
              <a:t>Anonymity: These bullies often cruise the Internet under pseudonyms, often the victim often does not know who is doing the bullying.</a:t>
            </a:r>
            <a:endParaRPr b="0" lang="en-US" sz="1600" spc="-1" strike="noStrike">
              <a:latin typeface="Open Sans"/>
            </a:endParaRPr>
          </a:p>
          <a:p>
            <a:r>
              <a:rPr b="0" lang="en-US" sz="1600" spc="-1" strike="noStrike">
                <a:latin typeface="Open Sans"/>
              </a:rPr>
              <a:t>    </a:t>
            </a:r>
            <a:r>
              <a:rPr b="0" lang="en-US" sz="1600" spc="-1" strike="noStrike">
                <a:latin typeface="Open Sans"/>
              </a:rPr>
              <a:t>Accessibility: The cyber bully can approach his victim at any time over the Internet. Since the contact is not physical or face-to-face there is no specific time during which the bully has access.</a:t>
            </a:r>
            <a:endParaRPr b="0" lang="en-US" sz="1600" spc="-1" strike="noStrike">
              <a:latin typeface="Open Sans"/>
            </a:endParaRPr>
          </a:p>
          <a:p>
            <a:r>
              <a:rPr b="0" lang="en-US" sz="1600" spc="-1" strike="noStrike">
                <a:latin typeface="Open Sans"/>
              </a:rPr>
              <a:t>    </a:t>
            </a:r>
            <a:r>
              <a:rPr b="0" lang="en-US" sz="1600" spc="-1" strike="noStrike">
                <a:latin typeface="Open Sans"/>
              </a:rPr>
              <a:t>Punitive Fears: Victims often fear retaliation from their tormentors. If the victim is a child, the fear of losing access to a computer or other technology may prevent them from seeking help or reporting the behaviour.</a:t>
            </a:r>
            <a:endParaRPr b="0" lang="en-US" sz="1600" spc="-1" strike="noStrike">
              <a:latin typeface="Open Sans"/>
            </a:endParaRPr>
          </a:p>
          <a:p>
            <a:r>
              <a:rPr b="0" lang="en-US" sz="1600" spc="-1" strike="noStrike">
                <a:latin typeface="Open Sans"/>
              </a:rPr>
              <a:t>    </a:t>
            </a:r>
            <a:r>
              <a:rPr b="0" lang="en-US" sz="1600" spc="-1" strike="noStrike">
                <a:latin typeface="Open Sans"/>
              </a:rPr>
              <a:t>Disinhibition: The anonymity of the Internet can encourage an individual to commit acts they might not otherwise attempt in person. It affords false courage when the bully thinks he can’t be identified.</a:t>
            </a:r>
            <a:endParaRPr b="0" lang="en-US" sz="1600" spc="-1" strike="noStrike">
              <a:latin typeface="Open Sans"/>
            </a:endParaRPr>
          </a:p>
          <a:p>
            <a:endParaRPr b="0" lang="en-US" sz="1600" spc="-1" strike="noStrike">
              <a:latin typeface="Open Sans"/>
            </a:endParaRPr>
          </a:p>
          <a:p>
            <a:r>
              <a:rPr b="0" lang="en-US" sz="1600" spc="-1" strike="noStrike">
                <a:latin typeface="Open Sans"/>
              </a:rPr>
              <a:t>40% of Adult Online Users experienced- Ad Week</a:t>
            </a:r>
            <a:endParaRPr b="0" lang="en-US" sz="1600" spc="-1" strike="noStrike">
              <a:latin typeface="Open Sans"/>
            </a:endParaRPr>
          </a:p>
          <a:p>
            <a:endParaRPr b="0" lang="en-US" sz="1600" spc="-1" strike="noStrike">
              <a:latin typeface="Open Sans"/>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type="body"/>
          </p:nvPr>
        </p:nvSpPr>
        <p:spPr>
          <a:xfrm>
            <a:off x="1540440" y="5128920"/>
            <a:ext cx="4478760" cy="3902760"/>
          </a:xfrm>
          <a:prstGeom prst="rect">
            <a:avLst/>
          </a:prstGeom>
        </p:spPr>
        <p:txBody>
          <a:bodyPr lIns="0" rIns="0" tIns="0" bIns="0"/>
          <a:p>
            <a:r>
              <a:rPr b="0" lang="en-US" sz="2400" spc="-1" strike="noStrike">
                <a:solidFill>
                  <a:srgbClr val="353535"/>
                </a:solidFill>
                <a:latin typeface="AppleSystemUIFont"/>
                <a:ea typeface="AppleSystemUIFont"/>
              </a:rPr>
              <a:t>Ability concerns contact</a:t>
            </a:r>
            <a:endParaRPr b="0" lang="en-US" sz="2400" spc="-1" strike="noStrike">
              <a:latin typeface="Open Sans"/>
            </a:endParaRPr>
          </a:p>
          <a:p>
            <a:r>
              <a:rPr b="0" lang="en-US" sz="2400" spc="-1" strike="noStrike">
                <a:solidFill>
                  <a:srgbClr val="353535"/>
                </a:solidFill>
                <a:latin typeface="AppleSystemUIFont"/>
                <a:ea typeface="AppleSystemUIFont"/>
              </a:rPr>
              <a:t>Assisting with needs</a:t>
            </a:r>
            <a:endParaRPr b="0" lang="en-US" sz="2400" spc="-1" strike="noStrike">
              <a:latin typeface="Open Sans"/>
            </a:endParaRPr>
          </a:p>
          <a:p>
            <a:r>
              <a:rPr b="0" lang="en-US" sz="2400" spc="-1" strike="noStrike">
                <a:solidFill>
                  <a:srgbClr val="353535"/>
                </a:solidFill>
                <a:latin typeface="AppleSystemUIFont"/>
                <a:ea typeface="AppleSystemUIFont"/>
              </a:rPr>
              <a:t>Breaks</a:t>
            </a:r>
            <a:endParaRPr b="0" lang="en-US" sz="2400" spc="-1" strike="noStrike">
              <a:latin typeface="Open Sans"/>
            </a:endParaRPr>
          </a:p>
          <a:p>
            <a:r>
              <a:rPr b="0" lang="en-US" sz="2400" spc="-1" strike="noStrike">
                <a:solidFill>
                  <a:srgbClr val="353535"/>
                </a:solidFill>
                <a:latin typeface="AppleSystemUIFont"/>
                <a:ea typeface="AppleSystemUIFont"/>
              </a:rPr>
              <a:t>“</a:t>
            </a:r>
            <a:r>
              <a:rPr b="0" lang="en-US" sz="2400" spc="-1" strike="noStrike">
                <a:solidFill>
                  <a:srgbClr val="353535"/>
                </a:solidFill>
                <a:latin typeface="AppleSystemUIFont"/>
                <a:ea typeface="AppleSystemUIFont"/>
              </a:rPr>
              <a:t>Can everyone see [me/ the board/ the screen/ the main point of focus]?”</a:t>
            </a:r>
            <a:endParaRPr b="0" lang="en-US" sz="2400" spc="-1" strike="noStrike">
              <a:latin typeface="Open Sans"/>
            </a:endParaRPr>
          </a:p>
          <a:p>
            <a:r>
              <a:rPr b="0" lang="en-US" sz="2400" spc="-1" strike="noStrike">
                <a:solidFill>
                  <a:srgbClr val="353535"/>
                </a:solidFill>
                <a:latin typeface="AppleSystemUIFont"/>
                <a:ea typeface="AppleSystemUIFont"/>
              </a:rPr>
              <a:t>“</a:t>
            </a:r>
            <a:r>
              <a:rPr b="0" lang="en-US" sz="2400" spc="-1" strike="noStrike">
                <a:solidFill>
                  <a:srgbClr val="353535"/>
                </a:solidFill>
                <a:latin typeface="AppleSystemUIFont"/>
                <a:ea typeface="AppleSystemUIFont"/>
              </a:rPr>
              <a:t>Can everyone hear me at this volume? Am I speaking at a good pace?”</a:t>
            </a:r>
            <a:endParaRPr b="0" lang="en-US" sz="2400" spc="-1" strike="noStrike">
              <a:latin typeface="Open Sans"/>
            </a:endParaRPr>
          </a:p>
          <a:p>
            <a:r>
              <a:rPr b="0" lang="en-US" sz="2400" spc="-1" strike="noStrike">
                <a:solidFill>
                  <a:srgbClr val="353535"/>
                </a:solidFill>
                <a:latin typeface="AppleSystemUIFont"/>
                <a:ea typeface="AppleSystemUIFont"/>
              </a:rPr>
              <a:t>New words/phrases</a:t>
            </a:r>
            <a:endParaRPr b="0" lang="en-US" sz="2400" spc="-1" strike="noStrike">
              <a:latin typeface="Open Sans"/>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7" name="PlaceHolder 2"/>
          <p:cNvSpPr>
            <a:spLocks noGrp="1"/>
          </p:cNvSpPr>
          <p:nvPr>
            <p:ph type="body"/>
          </p:nvPr>
        </p:nvSpPr>
        <p:spPr>
          <a:xfrm>
            <a:off x="599760" y="1768680"/>
            <a:ext cx="10798560" cy="20912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20"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321" name="PlaceHolder 3"/>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2"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3" name="PlaceHolder 1"/>
          <p:cNvSpPr>
            <a:spLocks noGrp="1"/>
          </p:cNvSpPr>
          <p:nvPr>
            <p:ph type="subTitle"/>
          </p:nvPr>
        </p:nvSpPr>
        <p:spPr>
          <a:xfrm>
            <a:off x="599760" y="301320"/>
            <a:ext cx="1079856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25"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326" name="PlaceHolder 3"/>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
        <p:nvSpPr>
          <p:cNvPr id="327" name="PlaceHolder 4"/>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29"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330"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331"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33"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334"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335" name="PlaceHolder 4"/>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37" name="PlaceHolder 2"/>
          <p:cNvSpPr>
            <a:spLocks noGrp="1"/>
          </p:cNvSpPr>
          <p:nvPr>
            <p:ph type="body"/>
          </p:nvPr>
        </p:nvSpPr>
        <p:spPr>
          <a:xfrm>
            <a:off x="599760" y="1768680"/>
            <a:ext cx="10798560" cy="2091240"/>
          </a:xfrm>
          <a:prstGeom prst="rect">
            <a:avLst/>
          </a:prstGeom>
        </p:spPr>
        <p:txBody>
          <a:bodyPr lIns="0" rIns="0" tIns="0" bIns="0">
            <a:normAutofit/>
          </a:bodyPr>
          <a:p>
            <a:endParaRPr b="0" lang="en-US" sz="3200" spc="-1" strike="noStrike">
              <a:latin typeface="Arial"/>
            </a:endParaRPr>
          </a:p>
        </p:txBody>
      </p:sp>
      <p:sp>
        <p:nvSpPr>
          <p:cNvPr id="338" name="PlaceHolder 3"/>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40"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341"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342"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
        <p:nvSpPr>
          <p:cNvPr id="343" name="PlaceHolder 5"/>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45" name="PlaceHolder 2"/>
          <p:cNvSpPr>
            <a:spLocks noGrp="1"/>
          </p:cNvSpPr>
          <p:nvPr>
            <p:ph type="body"/>
          </p:nvPr>
        </p:nvSpPr>
        <p:spPr>
          <a:xfrm>
            <a:off x="599760" y="1768680"/>
            <a:ext cx="3476880" cy="2091240"/>
          </a:xfrm>
          <a:prstGeom prst="rect">
            <a:avLst/>
          </a:prstGeom>
        </p:spPr>
        <p:txBody>
          <a:bodyPr lIns="0" rIns="0" tIns="0" bIns="0">
            <a:normAutofit/>
          </a:bodyPr>
          <a:p>
            <a:endParaRPr b="0" lang="en-US" sz="3200" spc="-1" strike="noStrike">
              <a:latin typeface="Arial"/>
            </a:endParaRPr>
          </a:p>
        </p:txBody>
      </p:sp>
      <p:sp>
        <p:nvSpPr>
          <p:cNvPr id="346" name="PlaceHolder 3"/>
          <p:cNvSpPr>
            <a:spLocks noGrp="1"/>
          </p:cNvSpPr>
          <p:nvPr>
            <p:ph type="body"/>
          </p:nvPr>
        </p:nvSpPr>
        <p:spPr>
          <a:xfrm>
            <a:off x="4250880" y="1768680"/>
            <a:ext cx="3476880" cy="2091240"/>
          </a:xfrm>
          <a:prstGeom prst="rect">
            <a:avLst/>
          </a:prstGeom>
        </p:spPr>
        <p:txBody>
          <a:bodyPr lIns="0" rIns="0" tIns="0" bIns="0">
            <a:normAutofit/>
          </a:bodyPr>
          <a:p>
            <a:endParaRPr b="0" lang="en-US" sz="3200" spc="-1" strike="noStrike">
              <a:latin typeface="Arial"/>
            </a:endParaRPr>
          </a:p>
        </p:txBody>
      </p:sp>
      <p:sp>
        <p:nvSpPr>
          <p:cNvPr id="347" name="PlaceHolder 4"/>
          <p:cNvSpPr>
            <a:spLocks noGrp="1"/>
          </p:cNvSpPr>
          <p:nvPr>
            <p:ph type="body"/>
          </p:nvPr>
        </p:nvSpPr>
        <p:spPr>
          <a:xfrm>
            <a:off x="7902000" y="1768680"/>
            <a:ext cx="3476880" cy="2091240"/>
          </a:xfrm>
          <a:prstGeom prst="rect">
            <a:avLst/>
          </a:prstGeom>
        </p:spPr>
        <p:txBody>
          <a:bodyPr lIns="0" rIns="0" tIns="0" bIns="0">
            <a:normAutofit/>
          </a:bodyPr>
          <a:p>
            <a:endParaRPr b="0" lang="en-US" sz="3200" spc="-1" strike="noStrike">
              <a:latin typeface="Arial"/>
            </a:endParaRPr>
          </a:p>
        </p:txBody>
      </p:sp>
      <p:sp>
        <p:nvSpPr>
          <p:cNvPr id="348" name="PlaceHolder 5"/>
          <p:cNvSpPr>
            <a:spLocks noGrp="1"/>
          </p:cNvSpPr>
          <p:nvPr>
            <p:ph type="body"/>
          </p:nvPr>
        </p:nvSpPr>
        <p:spPr>
          <a:xfrm>
            <a:off x="7902000" y="4059000"/>
            <a:ext cx="3476880" cy="2091240"/>
          </a:xfrm>
          <a:prstGeom prst="rect">
            <a:avLst/>
          </a:prstGeom>
        </p:spPr>
        <p:txBody>
          <a:bodyPr lIns="0" rIns="0" tIns="0" bIns="0">
            <a:normAutofit/>
          </a:bodyPr>
          <a:p>
            <a:endParaRPr b="0" lang="en-US" sz="3200" spc="-1" strike="noStrike">
              <a:latin typeface="Arial"/>
            </a:endParaRPr>
          </a:p>
        </p:txBody>
      </p:sp>
      <p:sp>
        <p:nvSpPr>
          <p:cNvPr id="349" name="PlaceHolder 6"/>
          <p:cNvSpPr>
            <a:spLocks noGrp="1"/>
          </p:cNvSpPr>
          <p:nvPr>
            <p:ph type="body"/>
          </p:nvPr>
        </p:nvSpPr>
        <p:spPr>
          <a:xfrm>
            <a:off x="4250880" y="4059000"/>
            <a:ext cx="3476880" cy="2091240"/>
          </a:xfrm>
          <a:prstGeom prst="rect">
            <a:avLst/>
          </a:prstGeom>
        </p:spPr>
        <p:txBody>
          <a:bodyPr lIns="0" rIns="0" tIns="0" bIns="0">
            <a:normAutofit/>
          </a:bodyPr>
          <a:p>
            <a:endParaRPr b="0" lang="en-US" sz="3200" spc="-1" strike="noStrike">
              <a:latin typeface="Arial"/>
            </a:endParaRPr>
          </a:p>
        </p:txBody>
      </p:sp>
      <p:sp>
        <p:nvSpPr>
          <p:cNvPr id="350" name="PlaceHolder 7"/>
          <p:cNvSpPr>
            <a:spLocks noGrp="1"/>
          </p:cNvSpPr>
          <p:nvPr>
            <p:ph type="body"/>
          </p:nvPr>
        </p:nvSpPr>
        <p:spPr>
          <a:xfrm>
            <a:off x="599760" y="4059000"/>
            <a:ext cx="34768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0"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4"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55" name="PlaceHolder 2"/>
          <p:cNvSpPr>
            <a:spLocks noGrp="1"/>
          </p:cNvSpPr>
          <p:nvPr>
            <p:ph type="subTitle"/>
          </p:nvPr>
        </p:nvSpPr>
        <p:spPr>
          <a:xfrm>
            <a:off x="599760" y="1768680"/>
            <a:ext cx="10798560" cy="4384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57" name="PlaceHolder 2"/>
          <p:cNvSpPr>
            <a:spLocks noGrp="1"/>
          </p:cNvSpPr>
          <p:nvPr>
            <p:ph type="body"/>
          </p:nvPr>
        </p:nvSpPr>
        <p:spPr>
          <a:xfrm>
            <a:off x="599760" y="1768680"/>
            <a:ext cx="1079856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59"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360" name="PlaceHolder 3"/>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1"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2" name="PlaceHolder 1"/>
          <p:cNvSpPr>
            <a:spLocks noGrp="1"/>
          </p:cNvSpPr>
          <p:nvPr>
            <p:ph type="subTitle"/>
          </p:nvPr>
        </p:nvSpPr>
        <p:spPr>
          <a:xfrm>
            <a:off x="599760" y="301320"/>
            <a:ext cx="1079856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64"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365" name="PlaceHolder 3"/>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
        <p:nvSpPr>
          <p:cNvPr id="366" name="PlaceHolder 4"/>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68"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369"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370"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72"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373"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374" name="PlaceHolder 4"/>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76" name="PlaceHolder 2"/>
          <p:cNvSpPr>
            <a:spLocks noGrp="1"/>
          </p:cNvSpPr>
          <p:nvPr>
            <p:ph type="body"/>
          </p:nvPr>
        </p:nvSpPr>
        <p:spPr>
          <a:xfrm>
            <a:off x="599760" y="1768680"/>
            <a:ext cx="10798560" cy="2091240"/>
          </a:xfrm>
          <a:prstGeom prst="rect">
            <a:avLst/>
          </a:prstGeom>
        </p:spPr>
        <p:txBody>
          <a:bodyPr lIns="0" rIns="0" tIns="0" bIns="0">
            <a:normAutofit/>
          </a:bodyPr>
          <a:p>
            <a:endParaRPr b="0" lang="en-US" sz="3200" spc="-1" strike="noStrike">
              <a:latin typeface="Arial"/>
            </a:endParaRPr>
          </a:p>
        </p:txBody>
      </p:sp>
      <p:sp>
        <p:nvSpPr>
          <p:cNvPr id="377" name="PlaceHolder 3"/>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79"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380"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381"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
        <p:nvSpPr>
          <p:cNvPr id="382" name="PlaceHolder 5"/>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5" name="PlaceHolder 2"/>
          <p:cNvSpPr>
            <a:spLocks noGrp="1"/>
          </p:cNvSpPr>
          <p:nvPr>
            <p:ph type="body"/>
          </p:nvPr>
        </p:nvSpPr>
        <p:spPr>
          <a:xfrm>
            <a:off x="599760" y="1768680"/>
            <a:ext cx="3476880" cy="20912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250880" y="1768680"/>
            <a:ext cx="3476880" cy="20912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7902000" y="1768680"/>
            <a:ext cx="3476880" cy="20912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7902000" y="4059000"/>
            <a:ext cx="3476880" cy="20912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4250880" y="4059000"/>
            <a:ext cx="3476880" cy="20912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599760" y="4059000"/>
            <a:ext cx="34768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84" name="PlaceHolder 2"/>
          <p:cNvSpPr>
            <a:spLocks noGrp="1"/>
          </p:cNvSpPr>
          <p:nvPr>
            <p:ph type="body"/>
          </p:nvPr>
        </p:nvSpPr>
        <p:spPr>
          <a:xfrm>
            <a:off x="599760" y="1768680"/>
            <a:ext cx="3476880" cy="2091240"/>
          </a:xfrm>
          <a:prstGeom prst="rect">
            <a:avLst/>
          </a:prstGeom>
        </p:spPr>
        <p:txBody>
          <a:bodyPr lIns="0" rIns="0" tIns="0" bIns="0">
            <a:normAutofit/>
          </a:bodyPr>
          <a:p>
            <a:endParaRPr b="0" lang="en-US" sz="3200" spc="-1" strike="noStrike">
              <a:latin typeface="Arial"/>
            </a:endParaRPr>
          </a:p>
        </p:txBody>
      </p:sp>
      <p:sp>
        <p:nvSpPr>
          <p:cNvPr id="385" name="PlaceHolder 3"/>
          <p:cNvSpPr>
            <a:spLocks noGrp="1"/>
          </p:cNvSpPr>
          <p:nvPr>
            <p:ph type="body"/>
          </p:nvPr>
        </p:nvSpPr>
        <p:spPr>
          <a:xfrm>
            <a:off x="4250880" y="1768680"/>
            <a:ext cx="3476880" cy="2091240"/>
          </a:xfrm>
          <a:prstGeom prst="rect">
            <a:avLst/>
          </a:prstGeom>
        </p:spPr>
        <p:txBody>
          <a:bodyPr lIns="0" rIns="0" tIns="0" bIns="0">
            <a:normAutofit/>
          </a:bodyPr>
          <a:p>
            <a:endParaRPr b="0" lang="en-US" sz="3200" spc="-1" strike="noStrike">
              <a:latin typeface="Arial"/>
            </a:endParaRPr>
          </a:p>
        </p:txBody>
      </p:sp>
      <p:sp>
        <p:nvSpPr>
          <p:cNvPr id="386" name="PlaceHolder 4"/>
          <p:cNvSpPr>
            <a:spLocks noGrp="1"/>
          </p:cNvSpPr>
          <p:nvPr>
            <p:ph type="body"/>
          </p:nvPr>
        </p:nvSpPr>
        <p:spPr>
          <a:xfrm>
            <a:off x="7902000" y="1768680"/>
            <a:ext cx="3476880" cy="2091240"/>
          </a:xfrm>
          <a:prstGeom prst="rect">
            <a:avLst/>
          </a:prstGeom>
        </p:spPr>
        <p:txBody>
          <a:bodyPr lIns="0" rIns="0" tIns="0" bIns="0">
            <a:normAutofit/>
          </a:bodyPr>
          <a:p>
            <a:endParaRPr b="0" lang="en-US" sz="3200" spc="-1" strike="noStrike">
              <a:latin typeface="Arial"/>
            </a:endParaRPr>
          </a:p>
        </p:txBody>
      </p:sp>
      <p:sp>
        <p:nvSpPr>
          <p:cNvPr id="387" name="PlaceHolder 5"/>
          <p:cNvSpPr>
            <a:spLocks noGrp="1"/>
          </p:cNvSpPr>
          <p:nvPr>
            <p:ph type="body"/>
          </p:nvPr>
        </p:nvSpPr>
        <p:spPr>
          <a:xfrm>
            <a:off x="7902000" y="4059000"/>
            <a:ext cx="3476880" cy="2091240"/>
          </a:xfrm>
          <a:prstGeom prst="rect">
            <a:avLst/>
          </a:prstGeom>
        </p:spPr>
        <p:txBody>
          <a:bodyPr lIns="0" rIns="0" tIns="0" bIns="0">
            <a:normAutofit/>
          </a:bodyPr>
          <a:p>
            <a:endParaRPr b="0" lang="en-US" sz="3200" spc="-1" strike="noStrike">
              <a:latin typeface="Arial"/>
            </a:endParaRPr>
          </a:p>
        </p:txBody>
      </p:sp>
      <p:sp>
        <p:nvSpPr>
          <p:cNvPr id="388" name="PlaceHolder 6"/>
          <p:cNvSpPr>
            <a:spLocks noGrp="1"/>
          </p:cNvSpPr>
          <p:nvPr>
            <p:ph type="body"/>
          </p:nvPr>
        </p:nvSpPr>
        <p:spPr>
          <a:xfrm>
            <a:off x="4250880" y="4059000"/>
            <a:ext cx="3476880" cy="2091240"/>
          </a:xfrm>
          <a:prstGeom prst="rect">
            <a:avLst/>
          </a:prstGeom>
        </p:spPr>
        <p:txBody>
          <a:bodyPr lIns="0" rIns="0" tIns="0" bIns="0">
            <a:normAutofit/>
          </a:bodyPr>
          <a:p>
            <a:endParaRPr b="0" lang="en-US" sz="3200" spc="-1" strike="noStrike">
              <a:latin typeface="Arial"/>
            </a:endParaRPr>
          </a:p>
        </p:txBody>
      </p:sp>
      <p:sp>
        <p:nvSpPr>
          <p:cNvPr id="389" name="PlaceHolder 7"/>
          <p:cNvSpPr>
            <a:spLocks noGrp="1"/>
          </p:cNvSpPr>
          <p:nvPr>
            <p:ph type="body"/>
          </p:nvPr>
        </p:nvSpPr>
        <p:spPr>
          <a:xfrm>
            <a:off x="599760" y="4059000"/>
            <a:ext cx="34768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2"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93" name="PlaceHolder 2"/>
          <p:cNvSpPr>
            <a:spLocks noGrp="1"/>
          </p:cNvSpPr>
          <p:nvPr>
            <p:ph type="subTitle"/>
          </p:nvPr>
        </p:nvSpPr>
        <p:spPr>
          <a:xfrm>
            <a:off x="599760" y="1768680"/>
            <a:ext cx="10798560" cy="4384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95" name="PlaceHolder 2"/>
          <p:cNvSpPr>
            <a:spLocks noGrp="1"/>
          </p:cNvSpPr>
          <p:nvPr>
            <p:ph type="body"/>
          </p:nvPr>
        </p:nvSpPr>
        <p:spPr>
          <a:xfrm>
            <a:off x="599760" y="1768680"/>
            <a:ext cx="1079856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97"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398" name="PlaceHolder 3"/>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9"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0" name="PlaceHolder 1"/>
          <p:cNvSpPr>
            <a:spLocks noGrp="1"/>
          </p:cNvSpPr>
          <p:nvPr>
            <p:ph type="subTitle"/>
          </p:nvPr>
        </p:nvSpPr>
        <p:spPr>
          <a:xfrm>
            <a:off x="599760" y="301320"/>
            <a:ext cx="1079856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402"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403" name="PlaceHolder 3"/>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
        <p:nvSpPr>
          <p:cNvPr id="404" name="PlaceHolder 4"/>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406"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407"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408"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410"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411"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412" name="PlaceHolder 4"/>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414" name="PlaceHolder 2"/>
          <p:cNvSpPr>
            <a:spLocks noGrp="1"/>
          </p:cNvSpPr>
          <p:nvPr>
            <p:ph type="body"/>
          </p:nvPr>
        </p:nvSpPr>
        <p:spPr>
          <a:xfrm>
            <a:off x="599760" y="1768680"/>
            <a:ext cx="10798560" cy="2091240"/>
          </a:xfrm>
          <a:prstGeom prst="rect">
            <a:avLst/>
          </a:prstGeom>
        </p:spPr>
        <p:txBody>
          <a:bodyPr lIns="0" rIns="0" tIns="0" bIns="0">
            <a:normAutofit/>
          </a:bodyPr>
          <a:p>
            <a:endParaRPr b="0" lang="en-US" sz="3200" spc="-1" strike="noStrike">
              <a:latin typeface="Arial"/>
            </a:endParaRPr>
          </a:p>
        </p:txBody>
      </p:sp>
      <p:sp>
        <p:nvSpPr>
          <p:cNvPr id="415" name="PlaceHolder 3"/>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417"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418"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419"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
        <p:nvSpPr>
          <p:cNvPr id="420" name="PlaceHolder 5"/>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422" name="PlaceHolder 2"/>
          <p:cNvSpPr>
            <a:spLocks noGrp="1"/>
          </p:cNvSpPr>
          <p:nvPr>
            <p:ph type="body"/>
          </p:nvPr>
        </p:nvSpPr>
        <p:spPr>
          <a:xfrm>
            <a:off x="599760" y="1768680"/>
            <a:ext cx="3476880" cy="2091240"/>
          </a:xfrm>
          <a:prstGeom prst="rect">
            <a:avLst/>
          </a:prstGeom>
        </p:spPr>
        <p:txBody>
          <a:bodyPr lIns="0" rIns="0" tIns="0" bIns="0">
            <a:normAutofit/>
          </a:bodyPr>
          <a:p>
            <a:endParaRPr b="0" lang="en-US" sz="3200" spc="-1" strike="noStrike">
              <a:latin typeface="Arial"/>
            </a:endParaRPr>
          </a:p>
        </p:txBody>
      </p:sp>
      <p:sp>
        <p:nvSpPr>
          <p:cNvPr id="423" name="PlaceHolder 3"/>
          <p:cNvSpPr>
            <a:spLocks noGrp="1"/>
          </p:cNvSpPr>
          <p:nvPr>
            <p:ph type="body"/>
          </p:nvPr>
        </p:nvSpPr>
        <p:spPr>
          <a:xfrm>
            <a:off x="4250880" y="1768680"/>
            <a:ext cx="3476880" cy="2091240"/>
          </a:xfrm>
          <a:prstGeom prst="rect">
            <a:avLst/>
          </a:prstGeom>
        </p:spPr>
        <p:txBody>
          <a:bodyPr lIns="0" rIns="0" tIns="0" bIns="0">
            <a:normAutofit/>
          </a:bodyPr>
          <a:p>
            <a:endParaRPr b="0" lang="en-US" sz="3200" spc="-1" strike="noStrike">
              <a:latin typeface="Arial"/>
            </a:endParaRPr>
          </a:p>
        </p:txBody>
      </p:sp>
      <p:sp>
        <p:nvSpPr>
          <p:cNvPr id="424" name="PlaceHolder 4"/>
          <p:cNvSpPr>
            <a:spLocks noGrp="1"/>
          </p:cNvSpPr>
          <p:nvPr>
            <p:ph type="body"/>
          </p:nvPr>
        </p:nvSpPr>
        <p:spPr>
          <a:xfrm>
            <a:off x="7902000" y="1768680"/>
            <a:ext cx="3476880" cy="2091240"/>
          </a:xfrm>
          <a:prstGeom prst="rect">
            <a:avLst/>
          </a:prstGeom>
        </p:spPr>
        <p:txBody>
          <a:bodyPr lIns="0" rIns="0" tIns="0" bIns="0">
            <a:normAutofit/>
          </a:bodyPr>
          <a:p>
            <a:endParaRPr b="0" lang="en-US" sz="3200" spc="-1" strike="noStrike">
              <a:latin typeface="Arial"/>
            </a:endParaRPr>
          </a:p>
        </p:txBody>
      </p:sp>
      <p:sp>
        <p:nvSpPr>
          <p:cNvPr id="425" name="PlaceHolder 5"/>
          <p:cNvSpPr>
            <a:spLocks noGrp="1"/>
          </p:cNvSpPr>
          <p:nvPr>
            <p:ph type="body"/>
          </p:nvPr>
        </p:nvSpPr>
        <p:spPr>
          <a:xfrm>
            <a:off x="7902000" y="4059000"/>
            <a:ext cx="3476880" cy="2091240"/>
          </a:xfrm>
          <a:prstGeom prst="rect">
            <a:avLst/>
          </a:prstGeom>
        </p:spPr>
        <p:txBody>
          <a:bodyPr lIns="0" rIns="0" tIns="0" bIns="0">
            <a:normAutofit/>
          </a:bodyPr>
          <a:p>
            <a:endParaRPr b="0" lang="en-US" sz="3200" spc="-1" strike="noStrike">
              <a:latin typeface="Arial"/>
            </a:endParaRPr>
          </a:p>
        </p:txBody>
      </p:sp>
      <p:sp>
        <p:nvSpPr>
          <p:cNvPr id="426" name="PlaceHolder 6"/>
          <p:cNvSpPr>
            <a:spLocks noGrp="1"/>
          </p:cNvSpPr>
          <p:nvPr>
            <p:ph type="body"/>
          </p:nvPr>
        </p:nvSpPr>
        <p:spPr>
          <a:xfrm>
            <a:off x="4250880" y="4059000"/>
            <a:ext cx="3476880" cy="2091240"/>
          </a:xfrm>
          <a:prstGeom prst="rect">
            <a:avLst/>
          </a:prstGeom>
        </p:spPr>
        <p:txBody>
          <a:bodyPr lIns="0" rIns="0" tIns="0" bIns="0">
            <a:normAutofit/>
          </a:bodyPr>
          <a:p>
            <a:endParaRPr b="0" lang="en-US" sz="3200" spc="-1" strike="noStrike">
              <a:latin typeface="Arial"/>
            </a:endParaRPr>
          </a:p>
        </p:txBody>
      </p:sp>
      <p:sp>
        <p:nvSpPr>
          <p:cNvPr id="427" name="PlaceHolder 7"/>
          <p:cNvSpPr>
            <a:spLocks noGrp="1"/>
          </p:cNvSpPr>
          <p:nvPr>
            <p:ph type="body"/>
          </p:nvPr>
        </p:nvSpPr>
        <p:spPr>
          <a:xfrm>
            <a:off x="599760" y="4059000"/>
            <a:ext cx="34768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0"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431" name="PlaceHolder 2"/>
          <p:cNvSpPr>
            <a:spLocks noGrp="1"/>
          </p:cNvSpPr>
          <p:nvPr>
            <p:ph type="subTitle"/>
          </p:nvPr>
        </p:nvSpPr>
        <p:spPr>
          <a:xfrm>
            <a:off x="599760" y="1768680"/>
            <a:ext cx="10798560" cy="4384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433" name="PlaceHolder 2"/>
          <p:cNvSpPr>
            <a:spLocks noGrp="1"/>
          </p:cNvSpPr>
          <p:nvPr>
            <p:ph type="body"/>
          </p:nvPr>
        </p:nvSpPr>
        <p:spPr>
          <a:xfrm>
            <a:off x="599760" y="1768680"/>
            <a:ext cx="1079856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435"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436" name="PlaceHolder 3"/>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7"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8" name="PlaceHolder 1"/>
          <p:cNvSpPr>
            <a:spLocks noGrp="1"/>
          </p:cNvSpPr>
          <p:nvPr>
            <p:ph type="subTitle"/>
          </p:nvPr>
        </p:nvSpPr>
        <p:spPr>
          <a:xfrm>
            <a:off x="599760" y="301320"/>
            <a:ext cx="1079856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440"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441" name="PlaceHolder 3"/>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
        <p:nvSpPr>
          <p:cNvPr id="442" name="PlaceHolder 4"/>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47" name="PlaceHolder 2"/>
          <p:cNvSpPr>
            <a:spLocks noGrp="1"/>
          </p:cNvSpPr>
          <p:nvPr>
            <p:ph type="subTitle"/>
          </p:nvPr>
        </p:nvSpPr>
        <p:spPr>
          <a:xfrm>
            <a:off x="599760" y="1768680"/>
            <a:ext cx="10798560" cy="4384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444"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445"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446"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448"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449"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450" name="PlaceHolder 4"/>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452" name="PlaceHolder 2"/>
          <p:cNvSpPr>
            <a:spLocks noGrp="1"/>
          </p:cNvSpPr>
          <p:nvPr>
            <p:ph type="body"/>
          </p:nvPr>
        </p:nvSpPr>
        <p:spPr>
          <a:xfrm>
            <a:off x="599760" y="1768680"/>
            <a:ext cx="10798560" cy="2091240"/>
          </a:xfrm>
          <a:prstGeom prst="rect">
            <a:avLst/>
          </a:prstGeom>
        </p:spPr>
        <p:txBody>
          <a:bodyPr lIns="0" rIns="0" tIns="0" bIns="0">
            <a:normAutofit/>
          </a:bodyPr>
          <a:p>
            <a:endParaRPr b="0" lang="en-US" sz="3200" spc="-1" strike="noStrike">
              <a:latin typeface="Arial"/>
            </a:endParaRPr>
          </a:p>
        </p:txBody>
      </p:sp>
      <p:sp>
        <p:nvSpPr>
          <p:cNvPr id="453" name="PlaceHolder 3"/>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455"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456"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457"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
        <p:nvSpPr>
          <p:cNvPr id="458" name="PlaceHolder 5"/>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460" name="PlaceHolder 2"/>
          <p:cNvSpPr>
            <a:spLocks noGrp="1"/>
          </p:cNvSpPr>
          <p:nvPr>
            <p:ph type="body"/>
          </p:nvPr>
        </p:nvSpPr>
        <p:spPr>
          <a:xfrm>
            <a:off x="599760" y="1768680"/>
            <a:ext cx="3476880" cy="2091240"/>
          </a:xfrm>
          <a:prstGeom prst="rect">
            <a:avLst/>
          </a:prstGeom>
        </p:spPr>
        <p:txBody>
          <a:bodyPr lIns="0" rIns="0" tIns="0" bIns="0">
            <a:normAutofit/>
          </a:bodyPr>
          <a:p>
            <a:endParaRPr b="0" lang="en-US" sz="3200" spc="-1" strike="noStrike">
              <a:latin typeface="Arial"/>
            </a:endParaRPr>
          </a:p>
        </p:txBody>
      </p:sp>
      <p:sp>
        <p:nvSpPr>
          <p:cNvPr id="461" name="PlaceHolder 3"/>
          <p:cNvSpPr>
            <a:spLocks noGrp="1"/>
          </p:cNvSpPr>
          <p:nvPr>
            <p:ph type="body"/>
          </p:nvPr>
        </p:nvSpPr>
        <p:spPr>
          <a:xfrm>
            <a:off x="4250880" y="1768680"/>
            <a:ext cx="3476880" cy="2091240"/>
          </a:xfrm>
          <a:prstGeom prst="rect">
            <a:avLst/>
          </a:prstGeom>
        </p:spPr>
        <p:txBody>
          <a:bodyPr lIns="0" rIns="0" tIns="0" bIns="0">
            <a:normAutofit/>
          </a:bodyPr>
          <a:p>
            <a:endParaRPr b="0" lang="en-US" sz="3200" spc="-1" strike="noStrike">
              <a:latin typeface="Arial"/>
            </a:endParaRPr>
          </a:p>
        </p:txBody>
      </p:sp>
      <p:sp>
        <p:nvSpPr>
          <p:cNvPr id="462" name="PlaceHolder 4"/>
          <p:cNvSpPr>
            <a:spLocks noGrp="1"/>
          </p:cNvSpPr>
          <p:nvPr>
            <p:ph type="body"/>
          </p:nvPr>
        </p:nvSpPr>
        <p:spPr>
          <a:xfrm>
            <a:off x="7902000" y="1768680"/>
            <a:ext cx="3476880" cy="2091240"/>
          </a:xfrm>
          <a:prstGeom prst="rect">
            <a:avLst/>
          </a:prstGeom>
        </p:spPr>
        <p:txBody>
          <a:bodyPr lIns="0" rIns="0" tIns="0" bIns="0">
            <a:normAutofit/>
          </a:bodyPr>
          <a:p>
            <a:endParaRPr b="0" lang="en-US" sz="3200" spc="-1" strike="noStrike">
              <a:latin typeface="Arial"/>
            </a:endParaRPr>
          </a:p>
        </p:txBody>
      </p:sp>
      <p:sp>
        <p:nvSpPr>
          <p:cNvPr id="463" name="PlaceHolder 5"/>
          <p:cNvSpPr>
            <a:spLocks noGrp="1"/>
          </p:cNvSpPr>
          <p:nvPr>
            <p:ph type="body"/>
          </p:nvPr>
        </p:nvSpPr>
        <p:spPr>
          <a:xfrm>
            <a:off x="7902000" y="4059000"/>
            <a:ext cx="3476880" cy="2091240"/>
          </a:xfrm>
          <a:prstGeom prst="rect">
            <a:avLst/>
          </a:prstGeom>
        </p:spPr>
        <p:txBody>
          <a:bodyPr lIns="0" rIns="0" tIns="0" bIns="0">
            <a:normAutofit/>
          </a:bodyPr>
          <a:p>
            <a:endParaRPr b="0" lang="en-US" sz="3200" spc="-1" strike="noStrike">
              <a:latin typeface="Arial"/>
            </a:endParaRPr>
          </a:p>
        </p:txBody>
      </p:sp>
      <p:sp>
        <p:nvSpPr>
          <p:cNvPr id="464" name="PlaceHolder 6"/>
          <p:cNvSpPr>
            <a:spLocks noGrp="1"/>
          </p:cNvSpPr>
          <p:nvPr>
            <p:ph type="body"/>
          </p:nvPr>
        </p:nvSpPr>
        <p:spPr>
          <a:xfrm>
            <a:off x="4250880" y="4059000"/>
            <a:ext cx="3476880" cy="2091240"/>
          </a:xfrm>
          <a:prstGeom prst="rect">
            <a:avLst/>
          </a:prstGeom>
        </p:spPr>
        <p:txBody>
          <a:bodyPr lIns="0" rIns="0" tIns="0" bIns="0">
            <a:normAutofit/>
          </a:bodyPr>
          <a:p>
            <a:endParaRPr b="0" lang="en-US" sz="3200" spc="-1" strike="noStrike">
              <a:latin typeface="Arial"/>
            </a:endParaRPr>
          </a:p>
        </p:txBody>
      </p:sp>
      <p:sp>
        <p:nvSpPr>
          <p:cNvPr id="465" name="PlaceHolder 7"/>
          <p:cNvSpPr>
            <a:spLocks noGrp="1"/>
          </p:cNvSpPr>
          <p:nvPr>
            <p:ph type="body"/>
          </p:nvPr>
        </p:nvSpPr>
        <p:spPr>
          <a:xfrm>
            <a:off x="599760" y="4059000"/>
            <a:ext cx="34768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49" name="PlaceHolder 2"/>
          <p:cNvSpPr>
            <a:spLocks noGrp="1"/>
          </p:cNvSpPr>
          <p:nvPr>
            <p:ph type="body"/>
          </p:nvPr>
        </p:nvSpPr>
        <p:spPr>
          <a:xfrm>
            <a:off x="599760" y="1768680"/>
            <a:ext cx="1079856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51"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99760" y="301320"/>
            <a:ext cx="1079856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56"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6" name="PlaceHolder 2"/>
          <p:cNvSpPr>
            <a:spLocks noGrp="1"/>
          </p:cNvSpPr>
          <p:nvPr>
            <p:ph type="subTitle"/>
          </p:nvPr>
        </p:nvSpPr>
        <p:spPr>
          <a:xfrm>
            <a:off x="599760" y="1768680"/>
            <a:ext cx="10798560" cy="4384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60"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64"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68" name="PlaceHolder 2"/>
          <p:cNvSpPr>
            <a:spLocks noGrp="1"/>
          </p:cNvSpPr>
          <p:nvPr>
            <p:ph type="body"/>
          </p:nvPr>
        </p:nvSpPr>
        <p:spPr>
          <a:xfrm>
            <a:off x="599760" y="1768680"/>
            <a:ext cx="10798560" cy="20912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71"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76" name="PlaceHolder 2"/>
          <p:cNvSpPr>
            <a:spLocks noGrp="1"/>
          </p:cNvSpPr>
          <p:nvPr>
            <p:ph type="body"/>
          </p:nvPr>
        </p:nvSpPr>
        <p:spPr>
          <a:xfrm>
            <a:off x="599760" y="1768680"/>
            <a:ext cx="3476880" cy="20912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4250880" y="1768680"/>
            <a:ext cx="3476880" cy="20912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7902000" y="1768680"/>
            <a:ext cx="3476880" cy="20912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7902000" y="4059000"/>
            <a:ext cx="3476880" cy="209124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4250880" y="4059000"/>
            <a:ext cx="3476880" cy="209124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599760" y="4059000"/>
            <a:ext cx="34768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88" name="PlaceHolder 2"/>
          <p:cNvSpPr>
            <a:spLocks noGrp="1"/>
          </p:cNvSpPr>
          <p:nvPr>
            <p:ph type="subTitle"/>
          </p:nvPr>
        </p:nvSpPr>
        <p:spPr>
          <a:xfrm>
            <a:off x="599760" y="1768680"/>
            <a:ext cx="10798560" cy="4384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90" name="PlaceHolder 2"/>
          <p:cNvSpPr>
            <a:spLocks noGrp="1"/>
          </p:cNvSpPr>
          <p:nvPr>
            <p:ph type="body"/>
          </p:nvPr>
        </p:nvSpPr>
        <p:spPr>
          <a:xfrm>
            <a:off x="599760" y="1768680"/>
            <a:ext cx="1079856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92"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8" name="PlaceHolder 2"/>
          <p:cNvSpPr>
            <a:spLocks noGrp="1"/>
          </p:cNvSpPr>
          <p:nvPr>
            <p:ph type="body"/>
          </p:nvPr>
        </p:nvSpPr>
        <p:spPr>
          <a:xfrm>
            <a:off x="599760" y="1768680"/>
            <a:ext cx="1079856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599760" y="301320"/>
            <a:ext cx="1079856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97"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01"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103"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05"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09" name="PlaceHolder 2"/>
          <p:cNvSpPr>
            <a:spLocks noGrp="1"/>
          </p:cNvSpPr>
          <p:nvPr>
            <p:ph type="body"/>
          </p:nvPr>
        </p:nvSpPr>
        <p:spPr>
          <a:xfrm>
            <a:off x="599760" y="1768680"/>
            <a:ext cx="10798560" cy="209124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12"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17" name="PlaceHolder 2"/>
          <p:cNvSpPr>
            <a:spLocks noGrp="1"/>
          </p:cNvSpPr>
          <p:nvPr>
            <p:ph type="body"/>
          </p:nvPr>
        </p:nvSpPr>
        <p:spPr>
          <a:xfrm>
            <a:off x="599760" y="1768680"/>
            <a:ext cx="3476880" cy="209124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4250880" y="1768680"/>
            <a:ext cx="3476880" cy="2091240"/>
          </a:xfrm>
          <a:prstGeom prst="rect">
            <a:avLst/>
          </a:prstGeom>
        </p:spPr>
        <p:txBody>
          <a:bodyPr lIns="0" rIns="0" tIns="0" bIns="0">
            <a:normAutofit/>
          </a:bodyPr>
          <a:p>
            <a:endParaRPr b="0" lang="en-US" sz="3200" spc="-1" strike="noStrike">
              <a:latin typeface="Arial"/>
            </a:endParaRPr>
          </a:p>
        </p:txBody>
      </p:sp>
      <p:sp>
        <p:nvSpPr>
          <p:cNvPr id="119" name="PlaceHolder 4"/>
          <p:cNvSpPr>
            <a:spLocks noGrp="1"/>
          </p:cNvSpPr>
          <p:nvPr>
            <p:ph type="body"/>
          </p:nvPr>
        </p:nvSpPr>
        <p:spPr>
          <a:xfrm>
            <a:off x="7902000" y="1768680"/>
            <a:ext cx="3476880" cy="2091240"/>
          </a:xfrm>
          <a:prstGeom prst="rect">
            <a:avLst/>
          </a:prstGeom>
        </p:spPr>
        <p:txBody>
          <a:bodyPr lIns="0" rIns="0" tIns="0" bIns="0">
            <a:normAutofit/>
          </a:bodyPr>
          <a:p>
            <a:endParaRPr b="0" lang="en-US" sz="3200" spc="-1" strike="noStrike">
              <a:latin typeface="Arial"/>
            </a:endParaRPr>
          </a:p>
        </p:txBody>
      </p:sp>
      <p:sp>
        <p:nvSpPr>
          <p:cNvPr id="120" name="PlaceHolder 5"/>
          <p:cNvSpPr>
            <a:spLocks noGrp="1"/>
          </p:cNvSpPr>
          <p:nvPr>
            <p:ph type="body"/>
          </p:nvPr>
        </p:nvSpPr>
        <p:spPr>
          <a:xfrm>
            <a:off x="7902000" y="4059000"/>
            <a:ext cx="3476880" cy="2091240"/>
          </a:xfrm>
          <a:prstGeom prst="rect">
            <a:avLst/>
          </a:prstGeom>
        </p:spPr>
        <p:txBody>
          <a:bodyPr lIns="0" rIns="0" tIns="0" bIns="0">
            <a:normAutofit/>
          </a:bodyPr>
          <a:p>
            <a:endParaRPr b="0" lang="en-US" sz="3200" spc="-1" strike="noStrike">
              <a:latin typeface="Arial"/>
            </a:endParaRPr>
          </a:p>
        </p:txBody>
      </p:sp>
      <p:sp>
        <p:nvSpPr>
          <p:cNvPr id="121" name="PlaceHolder 6"/>
          <p:cNvSpPr>
            <a:spLocks noGrp="1"/>
          </p:cNvSpPr>
          <p:nvPr>
            <p:ph type="body"/>
          </p:nvPr>
        </p:nvSpPr>
        <p:spPr>
          <a:xfrm>
            <a:off x="4250880" y="4059000"/>
            <a:ext cx="3476880" cy="2091240"/>
          </a:xfrm>
          <a:prstGeom prst="rect">
            <a:avLst/>
          </a:prstGeom>
        </p:spPr>
        <p:txBody>
          <a:bodyPr lIns="0" rIns="0" tIns="0" bIns="0">
            <a:normAutofit/>
          </a:bodyPr>
          <a:p>
            <a:endParaRPr b="0" lang="en-US" sz="3200" spc="-1" strike="noStrike">
              <a:latin typeface="Arial"/>
            </a:endParaRPr>
          </a:p>
        </p:txBody>
      </p:sp>
      <p:sp>
        <p:nvSpPr>
          <p:cNvPr id="122" name="PlaceHolder 7"/>
          <p:cNvSpPr>
            <a:spLocks noGrp="1"/>
          </p:cNvSpPr>
          <p:nvPr>
            <p:ph type="body"/>
          </p:nvPr>
        </p:nvSpPr>
        <p:spPr>
          <a:xfrm>
            <a:off x="599760" y="4059000"/>
            <a:ext cx="34768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26" name="PlaceHolder 2"/>
          <p:cNvSpPr>
            <a:spLocks noGrp="1"/>
          </p:cNvSpPr>
          <p:nvPr>
            <p:ph type="subTitle"/>
          </p:nvPr>
        </p:nvSpPr>
        <p:spPr>
          <a:xfrm>
            <a:off x="599760" y="1768680"/>
            <a:ext cx="10798560" cy="4384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28" name="PlaceHolder 2"/>
          <p:cNvSpPr>
            <a:spLocks noGrp="1"/>
          </p:cNvSpPr>
          <p:nvPr>
            <p:ph type="body"/>
          </p:nvPr>
        </p:nvSpPr>
        <p:spPr>
          <a:xfrm>
            <a:off x="599760" y="1768680"/>
            <a:ext cx="1079856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0"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30"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599760" y="301320"/>
            <a:ext cx="1079856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35"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136" name="PlaceHolder 3"/>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
        <p:nvSpPr>
          <p:cNvPr id="137" name="PlaceHolder 4"/>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39"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140"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141"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43"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144"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145" name="PlaceHolder 4"/>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47" name="PlaceHolder 2"/>
          <p:cNvSpPr>
            <a:spLocks noGrp="1"/>
          </p:cNvSpPr>
          <p:nvPr>
            <p:ph type="body"/>
          </p:nvPr>
        </p:nvSpPr>
        <p:spPr>
          <a:xfrm>
            <a:off x="599760" y="1768680"/>
            <a:ext cx="10798560" cy="2091240"/>
          </a:xfrm>
          <a:prstGeom prst="rect">
            <a:avLst/>
          </a:prstGeom>
        </p:spPr>
        <p:txBody>
          <a:bodyPr lIns="0" rIns="0" tIns="0" bIns="0">
            <a:normAutofit/>
          </a:bodyPr>
          <a:p>
            <a:endParaRPr b="0" lang="en-US" sz="3200" spc="-1" strike="noStrike">
              <a:latin typeface="Arial"/>
            </a:endParaRPr>
          </a:p>
        </p:txBody>
      </p:sp>
      <p:sp>
        <p:nvSpPr>
          <p:cNvPr id="148" name="PlaceHolder 3"/>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50"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152"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
        <p:nvSpPr>
          <p:cNvPr id="153" name="PlaceHolder 5"/>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55" name="PlaceHolder 2"/>
          <p:cNvSpPr>
            <a:spLocks noGrp="1"/>
          </p:cNvSpPr>
          <p:nvPr>
            <p:ph type="body"/>
          </p:nvPr>
        </p:nvSpPr>
        <p:spPr>
          <a:xfrm>
            <a:off x="599760" y="1768680"/>
            <a:ext cx="3476880" cy="2091240"/>
          </a:xfrm>
          <a:prstGeom prst="rect">
            <a:avLst/>
          </a:prstGeom>
        </p:spPr>
        <p:txBody>
          <a:bodyPr lIns="0" rIns="0" tIns="0" bIns="0">
            <a:normAutofit/>
          </a:bodyPr>
          <a:p>
            <a:endParaRPr b="0" lang="en-US" sz="3200" spc="-1" strike="noStrike">
              <a:latin typeface="Arial"/>
            </a:endParaRPr>
          </a:p>
        </p:txBody>
      </p:sp>
      <p:sp>
        <p:nvSpPr>
          <p:cNvPr id="156" name="PlaceHolder 3"/>
          <p:cNvSpPr>
            <a:spLocks noGrp="1"/>
          </p:cNvSpPr>
          <p:nvPr>
            <p:ph type="body"/>
          </p:nvPr>
        </p:nvSpPr>
        <p:spPr>
          <a:xfrm>
            <a:off x="4250880" y="1768680"/>
            <a:ext cx="3476880" cy="2091240"/>
          </a:xfrm>
          <a:prstGeom prst="rect">
            <a:avLst/>
          </a:prstGeom>
        </p:spPr>
        <p:txBody>
          <a:bodyPr lIns="0" rIns="0" tIns="0" bIns="0">
            <a:normAutofit/>
          </a:bodyPr>
          <a:p>
            <a:endParaRPr b="0" lang="en-US" sz="3200" spc="-1" strike="noStrike">
              <a:latin typeface="Arial"/>
            </a:endParaRPr>
          </a:p>
        </p:txBody>
      </p:sp>
      <p:sp>
        <p:nvSpPr>
          <p:cNvPr id="157" name="PlaceHolder 4"/>
          <p:cNvSpPr>
            <a:spLocks noGrp="1"/>
          </p:cNvSpPr>
          <p:nvPr>
            <p:ph type="body"/>
          </p:nvPr>
        </p:nvSpPr>
        <p:spPr>
          <a:xfrm>
            <a:off x="7902000" y="1768680"/>
            <a:ext cx="3476880" cy="2091240"/>
          </a:xfrm>
          <a:prstGeom prst="rect">
            <a:avLst/>
          </a:prstGeom>
        </p:spPr>
        <p:txBody>
          <a:bodyPr lIns="0" rIns="0" tIns="0" bIns="0">
            <a:normAutofit/>
          </a:bodyPr>
          <a:p>
            <a:endParaRPr b="0" lang="en-US" sz="3200" spc="-1" strike="noStrike">
              <a:latin typeface="Arial"/>
            </a:endParaRPr>
          </a:p>
        </p:txBody>
      </p:sp>
      <p:sp>
        <p:nvSpPr>
          <p:cNvPr id="158" name="PlaceHolder 5"/>
          <p:cNvSpPr>
            <a:spLocks noGrp="1"/>
          </p:cNvSpPr>
          <p:nvPr>
            <p:ph type="body"/>
          </p:nvPr>
        </p:nvSpPr>
        <p:spPr>
          <a:xfrm>
            <a:off x="7902000" y="4059000"/>
            <a:ext cx="3476880" cy="2091240"/>
          </a:xfrm>
          <a:prstGeom prst="rect">
            <a:avLst/>
          </a:prstGeom>
        </p:spPr>
        <p:txBody>
          <a:bodyPr lIns="0" rIns="0" tIns="0" bIns="0">
            <a:normAutofit/>
          </a:bodyPr>
          <a:p>
            <a:endParaRPr b="0" lang="en-US" sz="3200" spc="-1" strike="noStrike">
              <a:latin typeface="Arial"/>
            </a:endParaRPr>
          </a:p>
        </p:txBody>
      </p:sp>
      <p:sp>
        <p:nvSpPr>
          <p:cNvPr id="159" name="PlaceHolder 6"/>
          <p:cNvSpPr>
            <a:spLocks noGrp="1"/>
          </p:cNvSpPr>
          <p:nvPr>
            <p:ph type="body"/>
          </p:nvPr>
        </p:nvSpPr>
        <p:spPr>
          <a:xfrm>
            <a:off x="4250880" y="4059000"/>
            <a:ext cx="3476880" cy="2091240"/>
          </a:xfrm>
          <a:prstGeom prst="rect">
            <a:avLst/>
          </a:prstGeom>
        </p:spPr>
        <p:txBody>
          <a:bodyPr lIns="0" rIns="0" tIns="0" bIns="0">
            <a:normAutofit/>
          </a:bodyPr>
          <a:p>
            <a:endParaRPr b="0" lang="en-US" sz="3200" spc="-1" strike="noStrike">
              <a:latin typeface="Arial"/>
            </a:endParaRPr>
          </a:p>
        </p:txBody>
      </p:sp>
      <p:sp>
        <p:nvSpPr>
          <p:cNvPr id="160" name="PlaceHolder 7"/>
          <p:cNvSpPr>
            <a:spLocks noGrp="1"/>
          </p:cNvSpPr>
          <p:nvPr>
            <p:ph type="body"/>
          </p:nvPr>
        </p:nvSpPr>
        <p:spPr>
          <a:xfrm>
            <a:off x="599760" y="4059000"/>
            <a:ext cx="34768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3"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64" name="PlaceHolder 2"/>
          <p:cNvSpPr>
            <a:spLocks noGrp="1"/>
          </p:cNvSpPr>
          <p:nvPr>
            <p:ph type="subTitle"/>
          </p:nvPr>
        </p:nvSpPr>
        <p:spPr>
          <a:xfrm>
            <a:off x="599760" y="1768680"/>
            <a:ext cx="10798560" cy="4384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66" name="PlaceHolder 2"/>
          <p:cNvSpPr>
            <a:spLocks noGrp="1"/>
          </p:cNvSpPr>
          <p:nvPr>
            <p:ph type="body"/>
          </p:nvPr>
        </p:nvSpPr>
        <p:spPr>
          <a:xfrm>
            <a:off x="599760" y="1768680"/>
            <a:ext cx="1079856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68"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169" name="PlaceHolder 3"/>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0"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1" name="PlaceHolder 1"/>
          <p:cNvSpPr>
            <a:spLocks noGrp="1"/>
          </p:cNvSpPr>
          <p:nvPr>
            <p:ph type="subTitle"/>
          </p:nvPr>
        </p:nvSpPr>
        <p:spPr>
          <a:xfrm>
            <a:off x="599760" y="301320"/>
            <a:ext cx="1079856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73"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77"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178"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179"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81"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182"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183" name="PlaceHolder 4"/>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85" name="PlaceHolder 2"/>
          <p:cNvSpPr>
            <a:spLocks noGrp="1"/>
          </p:cNvSpPr>
          <p:nvPr>
            <p:ph type="body"/>
          </p:nvPr>
        </p:nvSpPr>
        <p:spPr>
          <a:xfrm>
            <a:off x="599760" y="1768680"/>
            <a:ext cx="10798560" cy="2091240"/>
          </a:xfrm>
          <a:prstGeom prst="rect">
            <a:avLst/>
          </a:prstGeom>
        </p:spPr>
        <p:txBody>
          <a:bodyPr lIns="0" rIns="0" tIns="0" bIns="0">
            <a:normAutofit/>
          </a:bodyPr>
          <a:p>
            <a:endParaRPr b="0" lang="en-US" sz="3200" spc="-1" strike="noStrike">
              <a:latin typeface="Arial"/>
            </a:endParaRPr>
          </a:p>
        </p:txBody>
      </p:sp>
      <p:sp>
        <p:nvSpPr>
          <p:cNvPr id="186" name="PlaceHolder 3"/>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88"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189"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190"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
        <p:nvSpPr>
          <p:cNvPr id="191" name="PlaceHolder 5"/>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99760" y="301320"/>
            <a:ext cx="1079856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93" name="PlaceHolder 2"/>
          <p:cNvSpPr>
            <a:spLocks noGrp="1"/>
          </p:cNvSpPr>
          <p:nvPr>
            <p:ph type="body"/>
          </p:nvPr>
        </p:nvSpPr>
        <p:spPr>
          <a:xfrm>
            <a:off x="599760" y="1768680"/>
            <a:ext cx="3476880" cy="2091240"/>
          </a:xfrm>
          <a:prstGeom prst="rect">
            <a:avLst/>
          </a:prstGeom>
        </p:spPr>
        <p:txBody>
          <a:bodyPr lIns="0" rIns="0" tIns="0" bIns="0">
            <a:normAutofit/>
          </a:bodyPr>
          <a:p>
            <a:endParaRPr b="0" lang="en-US" sz="3200" spc="-1" strike="noStrike">
              <a:latin typeface="Arial"/>
            </a:endParaRPr>
          </a:p>
        </p:txBody>
      </p:sp>
      <p:sp>
        <p:nvSpPr>
          <p:cNvPr id="194" name="PlaceHolder 3"/>
          <p:cNvSpPr>
            <a:spLocks noGrp="1"/>
          </p:cNvSpPr>
          <p:nvPr>
            <p:ph type="body"/>
          </p:nvPr>
        </p:nvSpPr>
        <p:spPr>
          <a:xfrm>
            <a:off x="4250880" y="1768680"/>
            <a:ext cx="3476880" cy="2091240"/>
          </a:xfrm>
          <a:prstGeom prst="rect">
            <a:avLst/>
          </a:prstGeom>
        </p:spPr>
        <p:txBody>
          <a:bodyPr lIns="0" rIns="0" tIns="0" bIns="0">
            <a:normAutofit/>
          </a:bodyPr>
          <a:p>
            <a:endParaRPr b="0" lang="en-US" sz="3200" spc="-1" strike="noStrike">
              <a:latin typeface="Arial"/>
            </a:endParaRPr>
          </a:p>
        </p:txBody>
      </p:sp>
      <p:sp>
        <p:nvSpPr>
          <p:cNvPr id="195" name="PlaceHolder 4"/>
          <p:cNvSpPr>
            <a:spLocks noGrp="1"/>
          </p:cNvSpPr>
          <p:nvPr>
            <p:ph type="body"/>
          </p:nvPr>
        </p:nvSpPr>
        <p:spPr>
          <a:xfrm>
            <a:off x="7902000" y="1768680"/>
            <a:ext cx="3476880" cy="2091240"/>
          </a:xfrm>
          <a:prstGeom prst="rect">
            <a:avLst/>
          </a:prstGeom>
        </p:spPr>
        <p:txBody>
          <a:bodyPr lIns="0" rIns="0" tIns="0" bIns="0">
            <a:normAutofit/>
          </a:bodyPr>
          <a:p>
            <a:endParaRPr b="0" lang="en-US" sz="3200" spc="-1" strike="noStrike">
              <a:latin typeface="Arial"/>
            </a:endParaRPr>
          </a:p>
        </p:txBody>
      </p:sp>
      <p:sp>
        <p:nvSpPr>
          <p:cNvPr id="196" name="PlaceHolder 5"/>
          <p:cNvSpPr>
            <a:spLocks noGrp="1"/>
          </p:cNvSpPr>
          <p:nvPr>
            <p:ph type="body"/>
          </p:nvPr>
        </p:nvSpPr>
        <p:spPr>
          <a:xfrm>
            <a:off x="7902000" y="4059000"/>
            <a:ext cx="3476880" cy="2091240"/>
          </a:xfrm>
          <a:prstGeom prst="rect">
            <a:avLst/>
          </a:prstGeom>
        </p:spPr>
        <p:txBody>
          <a:bodyPr lIns="0" rIns="0" tIns="0" bIns="0">
            <a:normAutofit/>
          </a:bodyPr>
          <a:p>
            <a:endParaRPr b="0" lang="en-US" sz="3200" spc="-1" strike="noStrike">
              <a:latin typeface="Arial"/>
            </a:endParaRPr>
          </a:p>
        </p:txBody>
      </p:sp>
      <p:sp>
        <p:nvSpPr>
          <p:cNvPr id="197" name="PlaceHolder 6"/>
          <p:cNvSpPr>
            <a:spLocks noGrp="1"/>
          </p:cNvSpPr>
          <p:nvPr>
            <p:ph type="body"/>
          </p:nvPr>
        </p:nvSpPr>
        <p:spPr>
          <a:xfrm>
            <a:off x="4250880" y="4059000"/>
            <a:ext cx="3476880" cy="2091240"/>
          </a:xfrm>
          <a:prstGeom prst="rect">
            <a:avLst/>
          </a:prstGeom>
        </p:spPr>
        <p:txBody>
          <a:bodyPr lIns="0" rIns="0" tIns="0" bIns="0">
            <a:normAutofit/>
          </a:bodyPr>
          <a:p>
            <a:endParaRPr b="0" lang="en-US" sz="3200" spc="-1" strike="noStrike">
              <a:latin typeface="Arial"/>
            </a:endParaRPr>
          </a:p>
        </p:txBody>
      </p:sp>
      <p:sp>
        <p:nvSpPr>
          <p:cNvPr id="198" name="PlaceHolder 7"/>
          <p:cNvSpPr>
            <a:spLocks noGrp="1"/>
          </p:cNvSpPr>
          <p:nvPr>
            <p:ph type="body"/>
          </p:nvPr>
        </p:nvSpPr>
        <p:spPr>
          <a:xfrm>
            <a:off x="599760" y="4059000"/>
            <a:ext cx="34768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1"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02" name="PlaceHolder 2"/>
          <p:cNvSpPr>
            <a:spLocks noGrp="1"/>
          </p:cNvSpPr>
          <p:nvPr>
            <p:ph type="subTitle"/>
          </p:nvPr>
        </p:nvSpPr>
        <p:spPr>
          <a:xfrm>
            <a:off x="599760" y="1768680"/>
            <a:ext cx="10798560" cy="4384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04" name="PlaceHolder 2"/>
          <p:cNvSpPr>
            <a:spLocks noGrp="1"/>
          </p:cNvSpPr>
          <p:nvPr>
            <p:ph type="body"/>
          </p:nvPr>
        </p:nvSpPr>
        <p:spPr>
          <a:xfrm>
            <a:off x="599760" y="1768680"/>
            <a:ext cx="1079856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06"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207" name="PlaceHolder 3"/>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8"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9" name="PlaceHolder 1"/>
          <p:cNvSpPr>
            <a:spLocks noGrp="1"/>
          </p:cNvSpPr>
          <p:nvPr>
            <p:ph type="subTitle"/>
          </p:nvPr>
        </p:nvSpPr>
        <p:spPr>
          <a:xfrm>
            <a:off x="599760" y="301320"/>
            <a:ext cx="1079856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11"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212" name="PlaceHolder 3"/>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
        <p:nvSpPr>
          <p:cNvPr id="213" name="PlaceHolder 4"/>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15"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216"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217"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19"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220"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221" name="PlaceHolder 4"/>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5"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23" name="PlaceHolder 2"/>
          <p:cNvSpPr>
            <a:spLocks noGrp="1"/>
          </p:cNvSpPr>
          <p:nvPr>
            <p:ph type="body"/>
          </p:nvPr>
        </p:nvSpPr>
        <p:spPr>
          <a:xfrm>
            <a:off x="599760" y="1768680"/>
            <a:ext cx="10798560" cy="2091240"/>
          </a:xfrm>
          <a:prstGeom prst="rect">
            <a:avLst/>
          </a:prstGeom>
        </p:spPr>
        <p:txBody>
          <a:bodyPr lIns="0" rIns="0" tIns="0" bIns="0">
            <a:normAutofit/>
          </a:bodyPr>
          <a:p>
            <a:endParaRPr b="0" lang="en-US" sz="3200" spc="-1" strike="noStrike">
              <a:latin typeface="Arial"/>
            </a:endParaRPr>
          </a:p>
        </p:txBody>
      </p:sp>
      <p:sp>
        <p:nvSpPr>
          <p:cNvPr id="224" name="PlaceHolder 3"/>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26"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227"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228"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
        <p:nvSpPr>
          <p:cNvPr id="229" name="PlaceHolder 5"/>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31" name="PlaceHolder 2"/>
          <p:cNvSpPr>
            <a:spLocks noGrp="1"/>
          </p:cNvSpPr>
          <p:nvPr>
            <p:ph type="body"/>
          </p:nvPr>
        </p:nvSpPr>
        <p:spPr>
          <a:xfrm>
            <a:off x="599760" y="1768680"/>
            <a:ext cx="3476880" cy="2091240"/>
          </a:xfrm>
          <a:prstGeom prst="rect">
            <a:avLst/>
          </a:prstGeom>
        </p:spPr>
        <p:txBody>
          <a:bodyPr lIns="0" rIns="0" tIns="0" bIns="0">
            <a:normAutofit/>
          </a:bodyPr>
          <a:p>
            <a:endParaRPr b="0" lang="en-US" sz="3200" spc="-1" strike="noStrike">
              <a:latin typeface="Arial"/>
            </a:endParaRPr>
          </a:p>
        </p:txBody>
      </p:sp>
      <p:sp>
        <p:nvSpPr>
          <p:cNvPr id="232" name="PlaceHolder 3"/>
          <p:cNvSpPr>
            <a:spLocks noGrp="1"/>
          </p:cNvSpPr>
          <p:nvPr>
            <p:ph type="body"/>
          </p:nvPr>
        </p:nvSpPr>
        <p:spPr>
          <a:xfrm>
            <a:off x="4250880" y="1768680"/>
            <a:ext cx="3476880" cy="2091240"/>
          </a:xfrm>
          <a:prstGeom prst="rect">
            <a:avLst/>
          </a:prstGeom>
        </p:spPr>
        <p:txBody>
          <a:bodyPr lIns="0" rIns="0" tIns="0" bIns="0">
            <a:normAutofit/>
          </a:bodyPr>
          <a:p>
            <a:endParaRPr b="0" lang="en-US" sz="3200" spc="-1" strike="noStrike">
              <a:latin typeface="Arial"/>
            </a:endParaRPr>
          </a:p>
        </p:txBody>
      </p:sp>
      <p:sp>
        <p:nvSpPr>
          <p:cNvPr id="233" name="PlaceHolder 4"/>
          <p:cNvSpPr>
            <a:spLocks noGrp="1"/>
          </p:cNvSpPr>
          <p:nvPr>
            <p:ph type="body"/>
          </p:nvPr>
        </p:nvSpPr>
        <p:spPr>
          <a:xfrm>
            <a:off x="7902000" y="1768680"/>
            <a:ext cx="3476880" cy="2091240"/>
          </a:xfrm>
          <a:prstGeom prst="rect">
            <a:avLst/>
          </a:prstGeom>
        </p:spPr>
        <p:txBody>
          <a:bodyPr lIns="0" rIns="0" tIns="0" bIns="0">
            <a:normAutofit/>
          </a:bodyPr>
          <a:p>
            <a:endParaRPr b="0" lang="en-US" sz="3200" spc="-1" strike="noStrike">
              <a:latin typeface="Arial"/>
            </a:endParaRPr>
          </a:p>
        </p:txBody>
      </p:sp>
      <p:sp>
        <p:nvSpPr>
          <p:cNvPr id="234" name="PlaceHolder 5"/>
          <p:cNvSpPr>
            <a:spLocks noGrp="1"/>
          </p:cNvSpPr>
          <p:nvPr>
            <p:ph type="body"/>
          </p:nvPr>
        </p:nvSpPr>
        <p:spPr>
          <a:xfrm>
            <a:off x="7902000" y="4059000"/>
            <a:ext cx="3476880" cy="2091240"/>
          </a:xfrm>
          <a:prstGeom prst="rect">
            <a:avLst/>
          </a:prstGeom>
        </p:spPr>
        <p:txBody>
          <a:bodyPr lIns="0" rIns="0" tIns="0" bIns="0">
            <a:normAutofit/>
          </a:bodyPr>
          <a:p>
            <a:endParaRPr b="0" lang="en-US" sz="3200" spc="-1" strike="noStrike">
              <a:latin typeface="Arial"/>
            </a:endParaRPr>
          </a:p>
        </p:txBody>
      </p:sp>
      <p:sp>
        <p:nvSpPr>
          <p:cNvPr id="235" name="PlaceHolder 6"/>
          <p:cNvSpPr>
            <a:spLocks noGrp="1"/>
          </p:cNvSpPr>
          <p:nvPr>
            <p:ph type="body"/>
          </p:nvPr>
        </p:nvSpPr>
        <p:spPr>
          <a:xfrm>
            <a:off x="4250880" y="4059000"/>
            <a:ext cx="3476880" cy="2091240"/>
          </a:xfrm>
          <a:prstGeom prst="rect">
            <a:avLst/>
          </a:prstGeom>
        </p:spPr>
        <p:txBody>
          <a:bodyPr lIns="0" rIns="0" tIns="0" bIns="0">
            <a:normAutofit/>
          </a:bodyPr>
          <a:p>
            <a:endParaRPr b="0" lang="en-US" sz="3200" spc="-1" strike="noStrike">
              <a:latin typeface="Arial"/>
            </a:endParaRPr>
          </a:p>
        </p:txBody>
      </p:sp>
      <p:sp>
        <p:nvSpPr>
          <p:cNvPr id="236" name="PlaceHolder 7"/>
          <p:cNvSpPr>
            <a:spLocks noGrp="1"/>
          </p:cNvSpPr>
          <p:nvPr>
            <p:ph type="body"/>
          </p:nvPr>
        </p:nvSpPr>
        <p:spPr>
          <a:xfrm>
            <a:off x="599760" y="4059000"/>
            <a:ext cx="34768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9"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40" name="PlaceHolder 2"/>
          <p:cNvSpPr>
            <a:spLocks noGrp="1"/>
          </p:cNvSpPr>
          <p:nvPr>
            <p:ph type="subTitle"/>
          </p:nvPr>
        </p:nvSpPr>
        <p:spPr>
          <a:xfrm>
            <a:off x="599760" y="1768680"/>
            <a:ext cx="10798560" cy="4384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42" name="PlaceHolder 2"/>
          <p:cNvSpPr>
            <a:spLocks noGrp="1"/>
          </p:cNvSpPr>
          <p:nvPr>
            <p:ph type="body"/>
          </p:nvPr>
        </p:nvSpPr>
        <p:spPr>
          <a:xfrm>
            <a:off x="599760" y="1768680"/>
            <a:ext cx="1079856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44"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245" name="PlaceHolder 3"/>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6"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7" name="PlaceHolder 1"/>
          <p:cNvSpPr>
            <a:spLocks noGrp="1"/>
          </p:cNvSpPr>
          <p:nvPr>
            <p:ph type="subTitle"/>
          </p:nvPr>
        </p:nvSpPr>
        <p:spPr>
          <a:xfrm>
            <a:off x="599760" y="301320"/>
            <a:ext cx="1079856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49"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250" name="PlaceHolder 3"/>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
        <p:nvSpPr>
          <p:cNvPr id="251" name="PlaceHolder 4"/>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19"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53"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254"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255"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57"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258"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259" name="PlaceHolder 4"/>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61" name="PlaceHolder 2"/>
          <p:cNvSpPr>
            <a:spLocks noGrp="1"/>
          </p:cNvSpPr>
          <p:nvPr>
            <p:ph type="body"/>
          </p:nvPr>
        </p:nvSpPr>
        <p:spPr>
          <a:xfrm>
            <a:off x="599760" y="1768680"/>
            <a:ext cx="10798560" cy="2091240"/>
          </a:xfrm>
          <a:prstGeom prst="rect">
            <a:avLst/>
          </a:prstGeom>
        </p:spPr>
        <p:txBody>
          <a:bodyPr lIns="0" rIns="0" tIns="0" bIns="0">
            <a:normAutofit/>
          </a:bodyPr>
          <a:p>
            <a:endParaRPr b="0" lang="en-US" sz="3200" spc="-1" strike="noStrike">
              <a:latin typeface="Arial"/>
            </a:endParaRPr>
          </a:p>
        </p:txBody>
      </p:sp>
      <p:sp>
        <p:nvSpPr>
          <p:cNvPr id="262" name="PlaceHolder 3"/>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64"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265"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266"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
        <p:nvSpPr>
          <p:cNvPr id="267" name="PlaceHolder 5"/>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69" name="PlaceHolder 2"/>
          <p:cNvSpPr>
            <a:spLocks noGrp="1"/>
          </p:cNvSpPr>
          <p:nvPr>
            <p:ph type="body"/>
          </p:nvPr>
        </p:nvSpPr>
        <p:spPr>
          <a:xfrm>
            <a:off x="599760" y="1768680"/>
            <a:ext cx="3476880" cy="2091240"/>
          </a:xfrm>
          <a:prstGeom prst="rect">
            <a:avLst/>
          </a:prstGeom>
        </p:spPr>
        <p:txBody>
          <a:bodyPr lIns="0" rIns="0" tIns="0" bIns="0">
            <a:normAutofit/>
          </a:bodyPr>
          <a:p>
            <a:endParaRPr b="0" lang="en-US" sz="3200" spc="-1" strike="noStrike">
              <a:latin typeface="Arial"/>
            </a:endParaRPr>
          </a:p>
        </p:txBody>
      </p:sp>
      <p:sp>
        <p:nvSpPr>
          <p:cNvPr id="270" name="PlaceHolder 3"/>
          <p:cNvSpPr>
            <a:spLocks noGrp="1"/>
          </p:cNvSpPr>
          <p:nvPr>
            <p:ph type="body"/>
          </p:nvPr>
        </p:nvSpPr>
        <p:spPr>
          <a:xfrm>
            <a:off x="4250880" y="1768680"/>
            <a:ext cx="3476880" cy="2091240"/>
          </a:xfrm>
          <a:prstGeom prst="rect">
            <a:avLst/>
          </a:prstGeom>
        </p:spPr>
        <p:txBody>
          <a:bodyPr lIns="0" rIns="0" tIns="0" bIns="0">
            <a:normAutofit/>
          </a:bodyPr>
          <a:p>
            <a:endParaRPr b="0" lang="en-US" sz="3200" spc="-1" strike="noStrike">
              <a:latin typeface="Arial"/>
            </a:endParaRPr>
          </a:p>
        </p:txBody>
      </p:sp>
      <p:sp>
        <p:nvSpPr>
          <p:cNvPr id="271" name="PlaceHolder 4"/>
          <p:cNvSpPr>
            <a:spLocks noGrp="1"/>
          </p:cNvSpPr>
          <p:nvPr>
            <p:ph type="body"/>
          </p:nvPr>
        </p:nvSpPr>
        <p:spPr>
          <a:xfrm>
            <a:off x="7902000" y="1768680"/>
            <a:ext cx="3476880" cy="2091240"/>
          </a:xfrm>
          <a:prstGeom prst="rect">
            <a:avLst/>
          </a:prstGeom>
        </p:spPr>
        <p:txBody>
          <a:bodyPr lIns="0" rIns="0" tIns="0" bIns="0">
            <a:normAutofit/>
          </a:bodyPr>
          <a:p>
            <a:endParaRPr b="0" lang="en-US" sz="3200" spc="-1" strike="noStrike">
              <a:latin typeface="Arial"/>
            </a:endParaRPr>
          </a:p>
        </p:txBody>
      </p:sp>
      <p:sp>
        <p:nvSpPr>
          <p:cNvPr id="272" name="PlaceHolder 5"/>
          <p:cNvSpPr>
            <a:spLocks noGrp="1"/>
          </p:cNvSpPr>
          <p:nvPr>
            <p:ph type="body"/>
          </p:nvPr>
        </p:nvSpPr>
        <p:spPr>
          <a:xfrm>
            <a:off x="7902000" y="4059000"/>
            <a:ext cx="3476880" cy="2091240"/>
          </a:xfrm>
          <a:prstGeom prst="rect">
            <a:avLst/>
          </a:prstGeom>
        </p:spPr>
        <p:txBody>
          <a:bodyPr lIns="0" rIns="0" tIns="0" bIns="0">
            <a:normAutofit/>
          </a:bodyPr>
          <a:p>
            <a:endParaRPr b="0" lang="en-US" sz="3200" spc="-1" strike="noStrike">
              <a:latin typeface="Arial"/>
            </a:endParaRPr>
          </a:p>
        </p:txBody>
      </p:sp>
      <p:sp>
        <p:nvSpPr>
          <p:cNvPr id="273" name="PlaceHolder 6"/>
          <p:cNvSpPr>
            <a:spLocks noGrp="1"/>
          </p:cNvSpPr>
          <p:nvPr>
            <p:ph type="body"/>
          </p:nvPr>
        </p:nvSpPr>
        <p:spPr>
          <a:xfrm>
            <a:off x="4250880" y="4059000"/>
            <a:ext cx="3476880" cy="2091240"/>
          </a:xfrm>
          <a:prstGeom prst="rect">
            <a:avLst/>
          </a:prstGeom>
        </p:spPr>
        <p:txBody>
          <a:bodyPr lIns="0" rIns="0" tIns="0" bIns="0">
            <a:normAutofit/>
          </a:bodyPr>
          <a:p>
            <a:endParaRPr b="0" lang="en-US" sz="3200" spc="-1" strike="noStrike">
              <a:latin typeface="Arial"/>
            </a:endParaRPr>
          </a:p>
        </p:txBody>
      </p:sp>
      <p:sp>
        <p:nvSpPr>
          <p:cNvPr id="274" name="PlaceHolder 7"/>
          <p:cNvSpPr>
            <a:spLocks noGrp="1"/>
          </p:cNvSpPr>
          <p:nvPr>
            <p:ph type="body"/>
          </p:nvPr>
        </p:nvSpPr>
        <p:spPr>
          <a:xfrm>
            <a:off x="599760" y="4059000"/>
            <a:ext cx="34768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7"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78" name="PlaceHolder 2"/>
          <p:cNvSpPr>
            <a:spLocks noGrp="1"/>
          </p:cNvSpPr>
          <p:nvPr>
            <p:ph type="subTitle"/>
          </p:nvPr>
        </p:nvSpPr>
        <p:spPr>
          <a:xfrm>
            <a:off x="599760" y="1768680"/>
            <a:ext cx="10798560" cy="4384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80" name="PlaceHolder 2"/>
          <p:cNvSpPr>
            <a:spLocks noGrp="1"/>
          </p:cNvSpPr>
          <p:nvPr>
            <p:ph type="body"/>
          </p:nvPr>
        </p:nvSpPr>
        <p:spPr>
          <a:xfrm>
            <a:off x="599760" y="1768680"/>
            <a:ext cx="1079856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82"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283" name="PlaceHolder 3"/>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4"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3"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5" name="PlaceHolder 1"/>
          <p:cNvSpPr>
            <a:spLocks noGrp="1"/>
          </p:cNvSpPr>
          <p:nvPr>
            <p:ph type="subTitle"/>
          </p:nvPr>
        </p:nvSpPr>
        <p:spPr>
          <a:xfrm>
            <a:off x="599760" y="301320"/>
            <a:ext cx="1079856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87"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288" name="PlaceHolder 3"/>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
        <p:nvSpPr>
          <p:cNvPr id="289" name="PlaceHolder 4"/>
          <p:cNvSpPr>
            <a:spLocks noGrp="1"/>
          </p:cNvSpPr>
          <p:nvPr>
            <p:ph type="body"/>
          </p:nvPr>
        </p:nvSpPr>
        <p:spPr>
          <a:xfrm>
            <a:off x="6133320" y="176868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91" name="PlaceHolder 2"/>
          <p:cNvSpPr>
            <a:spLocks noGrp="1"/>
          </p:cNvSpPr>
          <p:nvPr>
            <p:ph type="body"/>
          </p:nvPr>
        </p:nvSpPr>
        <p:spPr>
          <a:xfrm>
            <a:off x="599760" y="1768680"/>
            <a:ext cx="5269680" cy="4384440"/>
          </a:xfrm>
          <a:prstGeom prst="rect">
            <a:avLst/>
          </a:prstGeom>
        </p:spPr>
        <p:txBody>
          <a:bodyPr lIns="0" rIns="0" tIns="0" bIns="0">
            <a:normAutofit/>
          </a:bodyPr>
          <a:p>
            <a:endParaRPr b="0" lang="en-US" sz="3200" spc="-1" strike="noStrike">
              <a:latin typeface="Arial"/>
            </a:endParaRPr>
          </a:p>
        </p:txBody>
      </p:sp>
      <p:sp>
        <p:nvSpPr>
          <p:cNvPr id="292"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293"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95"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296"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297" name="PlaceHolder 4"/>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299" name="PlaceHolder 2"/>
          <p:cNvSpPr>
            <a:spLocks noGrp="1"/>
          </p:cNvSpPr>
          <p:nvPr>
            <p:ph type="body"/>
          </p:nvPr>
        </p:nvSpPr>
        <p:spPr>
          <a:xfrm>
            <a:off x="599760" y="1768680"/>
            <a:ext cx="10798560" cy="2091240"/>
          </a:xfrm>
          <a:prstGeom prst="rect">
            <a:avLst/>
          </a:prstGeom>
        </p:spPr>
        <p:txBody>
          <a:bodyPr lIns="0" rIns="0" tIns="0" bIns="0">
            <a:normAutofit/>
          </a:bodyPr>
          <a:p>
            <a:endParaRPr b="0" lang="en-US" sz="3200" spc="-1" strike="noStrike">
              <a:latin typeface="Arial"/>
            </a:endParaRPr>
          </a:p>
        </p:txBody>
      </p:sp>
      <p:sp>
        <p:nvSpPr>
          <p:cNvPr id="300" name="PlaceHolder 3"/>
          <p:cNvSpPr>
            <a:spLocks noGrp="1"/>
          </p:cNvSpPr>
          <p:nvPr>
            <p:ph type="body"/>
          </p:nvPr>
        </p:nvSpPr>
        <p:spPr>
          <a:xfrm>
            <a:off x="599760" y="405900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02" name="PlaceHolder 2"/>
          <p:cNvSpPr>
            <a:spLocks noGrp="1"/>
          </p:cNvSpPr>
          <p:nvPr>
            <p:ph type="body"/>
          </p:nvPr>
        </p:nvSpPr>
        <p:spPr>
          <a:xfrm>
            <a:off x="599760" y="1768680"/>
            <a:ext cx="5269680" cy="2091240"/>
          </a:xfrm>
          <a:prstGeom prst="rect">
            <a:avLst/>
          </a:prstGeom>
        </p:spPr>
        <p:txBody>
          <a:bodyPr lIns="0" rIns="0" tIns="0" bIns="0">
            <a:normAutofit/>
          </a:bodyPr>
          <a:p>
            <a:endParaRPr b="0" lang="en-US" sz="3200" spc="-1" strike="noStrike">
              <a:latin typeface="Arial"/>
            </a:endParaRPr>
          </a:p>
        </p:txBody>
      </p:sp>
      <p:sp>
        <p:nvSpPr>
          <p:cNvPr id="303" name="PlaceHolder 3"/>
          <p:cNvSpPr>
            <a:spLocks noGrp="1"/>
          </p:cNvSpPr>
          <p:nvPr>
            <p:ph type="body"/>
          </p:nvPr>
        </p:nvSpPr>
        <p:spPr>
          <a:xfrm>
            <a:off x="6133320" y="1768680"/>
            <a:ext cx="5269680" cy="2091240"/>
          </a:xfrm>
          <a:prstGeom prst="rect">
            <a:avLst/>
          </a:prstGeom>
        </p:spPr>
        <p:txBody>
          <a:bodyPr lIns="0" rIns="0" tIns="0" bIns="0">
            <a:normAutofit/>
          </a:bodyPr>
          <a:p>
            <a:endParaRPr b="0" lang="en-US" sz="3200" spc="-1" strike="noStrike">
              <a:latin typeface="Arial"/>
            </a:endParaRPr>
          </a:p>
        </p:txBody>
      </p:sp>
      <p:sp>
        <p:nvSpPr>
          <p:cNvPr id="304" name="PlaceHolder 4"/>
          <p:cNvSpPr>
            <a:spLocks noGrp="1"/>
          </p:cNvSpPr>
          <p:nvPr>
            <p:ph type="body"/>
          </p:nvPr>
        </p:nvSpPr>
        <p:spPr>
          <a:xfrm>
            <a:off x="6133320" y="4059000"/>
            <a:ext cx="5269680" cy="2091240"/>
          </a:xfrm>
          <a:prstGeom prst="rect">
            <a:avLst/>
          </a:prstGeom>
        </p:spPr>
        <p:txBody>
          <a:bodyPr lIns="0" rIns="0" tIns="0" bIns="0">
            <a:normAutofit/>
          </a:bodyPr>
          <a:p>
            <a:endParaRPr b="0" lang="en-US" sz="3200" spc="-1" strike="noStrike">
              <a:latin typeface="Arial"/>
            </a:endParaRPr>
          </a:p>
        </p:txBody>
      </p:sp>
      <p:sp>
        <p:nvSpPr>
          <p:cNvPr id="305" name="PlaceHolder 5"/>
          <p:cNvSpPr>
            <a:spLocks noGrp="1"/>
          </p:cNvSpPr>
          <p:nvPr>
            <p:ph type="body"/>
          </p:nvPr>
        </p:nvSpPr>
        <p:spPr>
          <a:xfrm>
            <a:off x="599760" y="405900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07" name="PlaceHolder 2"/>
          <p:cNvSpPr>
            <a:spLocks noGrp="1"/>
          </p:cNvSpPr>
          <p:nvPr>
            <p:ph type="body"/>
          </p:nvPr>
        </p:nvSpPr>
        <p:spPr>
          <a:xfrm>
            <a:off x="599760" y="1768680"/>
            <a:ext cx="3476880" cy="2091240"/>
          </a:xfrm>
          <a:prstGeom prst="rect">
            <a:avLst/>
          </a:prstGeom>
        </p:spPr>
        <p:txBody>
          <a:bodyPr lIns="0" rIns="0" tIns="0" bIns="0">
            <a:normAutofit/>
          </a:bodyPr>
          <a:p>
            <a:endParaRPr b="0" lang="en-US" sz="3200" spc="-1" strike="noStrike">
              <a:latin typeface="Arial"/>
            </a:endParaRPr>
          </a:p>
        </p:txBody>
      </p:sp>
      <p:sp>
        <p:nvSpPr>
          <p:cNvPr id="308" name="PlaceHolder 3"/>
          <p:cNvSpPr>
            <a:spLocks noGrp="1"/>
          </p:cNvSpPr>
          <p:nvPr>
            <p:ph type="body"/>
          </p:nvPr>
        </p:nvSpPr>
        <p:spPr>
          <a:xfrm>
            <a:off x="4250880" y="1768680"/>
            <a:ext cx="3476880" cy="2091240"/>
          </a:xfrm>
          <a:prstGeom prst="rect">
            <a:avLst/>
          </a:prstGeom>
        </p:spPr>
        <p:txBody>
          <a:bodyPr lIns="0" rIns="0" tIns="0" bIns="0">
            <a:normAutofit/>
          </a:bodyPr>
          <a:p>
            <a:endParaRPr b="0" lang="en-US" sz="3200" spc="-1" strike="noStrike">
              <a:latin typeface="Arial"/>
            </a:endParaRPr>
          </a:p>
        </p:txBody>
      </p:sp>
      <p:sp>
        <p:nvSpPr>
          <p:cNvPr id="309" name="PlaceHolder 4"/>
          <p:cNvSpPr>
            <a:spLocks noGrp="1"/>
          </p:cNvSpPr>
          <p:nvPr>
            <p:ph type="body"/>
          </p:nvPr>
        </p:nvSpPr>
        <p:spPr>
          <a:xfrm>
            <a:off x="7902000" y="1768680"/>
            <a:ext cx="3476880" cy="2091240"/>
          </a:xfrm>
          <a:prstGeom prst="rect">
            <a:avLst/>
          </a:prstGeom>
        </p:spPr>
        <p:txBody>
          <a:bodyPr lIns="0" rIns="0" tIns="0" bIns="0">
            <a:normAutofit/>
          </a:bodyPr>
          <a:p>
            <a:endParaRPr b="0" lang="en-US" sz="3200" spc="-1" strike="noStrike">
              <a:latin typeface="Arial"/>
            </a:endParaRPr>
          </a:p>
        </p:txBody>
      </p:sp>
      <p:sp>
        <p:nvSpPr>
          <p:cNvPr id="310" name="PlaceHolder 5"/>
          <p:cNvSpPr>
            <a:spLocks noGrp="1"/>
          </p:cNvSpPr>
          <p:nvPr>
            <p:ph type="body"/>
          </p:nvPr>
        </p:nvSpPr>
        <p:spPr>
          <a:xfrm>
            <a:off x="7902000" y="4059000"/>
            <a:ext cx="3476880" cy="2091240"/>
          </a:xfrm>
          <a:prstGeom prst="rect">
            <a:avLst/>
          </a:prstGeom>
        </p:spPr>
        <p:txBody>
          <a:bodyPr lIns="0" rIns="0" tIns="0" bIns="0">
            <a:normAutofit/>
          </a:bodyPr>
          <a:p>
            <a:endParaRPr b="0" lang="en-US" sz="3200" spc="-1" strike="noStrike">
              <a:latin typeface="Arial"/>
            </a:endParaRPr>
          </a:p>
        </p:txBody>
      </p:sp>
      <p:sp>
        <p:nvSpPr>
          <p:cNvPr id="311" name="PlaceHolder 6"/>
          <p:cNvSpPr>
            <a:spLocks noGrp="1"/>
          </p:cNvSpPr>
          <p:nvPr>
            <p:ph type="body"/>
          </p:nvPr>
        </p:nvSpPr>
        <p:spPr>
          <a:xfrm>
            <a:off x="4250880" y="4059000"/>
            <a:ext cx="3476880" cy="2091240"/>
          </a:xfrm>
          <a:prstGeom prst="rect">
            <a:avLst/>
          </a:prstGeom>
        </p:spPr>
        <p:txBody>
          <a:bodyPr lIns="0" rIns="0" tIns="0" bIns="0">
            <a:normAutofit/>
          </a:bodyPr>
          <a:p>
            <a:endParaRPr b="0" lang="en-US" sz="3200" spc="-1" strike="noStrike">
              <a:latin typeface="Arial"/>
            </a:endParaRPr>
          </a:p>
        </p:txBody>
      </p:sp>
      <p:sp>
        <p:nvSpPr>
          <p:cNvPr id="312" name="PlaceHolder 7"/>
          <p:cNvSpPr>
            <a:spLocks noGrp="1"/>
          </p:cNvSpPr>
          <p:nvPr>
            <p:ph type="body"/>
          </p:nvPr>
        </p:nvSpPr>
        <p:spPr>
          <a:xfrm>
            <a:off x="599760" y="4059000"/>
            <a:ext cx="34768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5"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16" name="PlaceHolder 2"/>
          <p:cNvSpPr>
            <a:spLocks noGrp="1"/>
          </p:cNvSpPr>
          <p:nvPr>
            <p:ph type="subTitle"/>
          </p:nvPr>
        </p:nvSpPr>
        <p:spPr>
          <a:xfrm>
            <a:off x="599760" y="1768680"/>
            <a:ext cx="10798560" cy="4384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599760" y="301320"/>
            <a:ext cx="10798560" cy="1261800"/>
          </a:xfrm>
          <a:prstGeom prst="rect">
            <a:avLst/>
          </a:prstGeom>
        </p:spPr>
        <p:txBody>
          <a:bodyPr lIns="0" rIns="0" tIns="0" bIns="0" anchor="ctr"/>
          <a:p>
            <a:pPr algn="ctr"/>
            <a:endParaRPr b="0" lang="en-US" sz="4100" spc="-1" strike="noStrike">
              <a:latin typeface="Arial"/>
            </a:endParaRPr>
          </a:p>
        </p:txBody>
      </p:sp>
      <p:sp>
        <p:nvSpPr>
          <p:cNvPr id="318" name="PlaceHolder 2"/>
          <p:cNvSpPr>
            <a:spLocks noGrp="1"/>
          </p:cNvSpPr>
          <p:nvPr>
            <p:ph type="body"/>
          </p:nvPr>
        </p:nvSpPr>
        <p:spPr>
          <a:xfrm>
            <a:off x="599760" y="1768680"/>
            <a:ext cx="10798560" cy="43844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0.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1.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2.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8.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9.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563040" y="6887160"/>
            <a:ext cx="2795400" cy="521640"/>
          </a:xfrm>
          <a:prstGeom prst="rect">
            <a:avLst/>
          </a:prstGeom>
        </p:spPr>
        <p:txBody>
          <a:bodyPr lIns="0" rIns="0" tIns="0" bIns="0"/>
          <a:p>
            <a:r>
              <a:rPr b="0" lang="en-US" sz="2400" spc="-1" strike="noStrike">
                <a:solidFill>
                  <a:srgbClr val="dbf5f9"/>
                </a:solidFill>
                <a:latin typeface="Source Sans Pro"/>
              </a:rPr>
              <a:t>&lt;date/time&gt;</a:t>
            </a:r>
            <a:endParaRPr b="0" lang="en-US" sz="2400" spc="-1" strike="noStrike">
              <a:solidFill>
                <a:srgbClr val="dbf5f9"/>
              </a:solidFill>
              <a:latin typeface="Source Sans Pro"/>
            </a:endParaRPr>
          </a:p>
        </p:txBody>
      </p:sp>
      <p:sp>
        <p:nvSpPr>
          <p:cNvPr id="1" name="PlaceHolder 2"/>
          <p:cNvSpPr>
            <a:spLocks noGrp="1"/>
          </p:cNvSpPr>
          <p:nvPr>
            <p:ph type="ftr"/>
          </p:nvPr>
        </p:nvSpPr>
        <p:spPr>
          <a:xfrm>
            <a:off x="4066560" y="6887160"/>
            <a:ext cx="3803040" cy="521640"/>
          </a:xfrm>
          <a:prstGeom prst="rect">
            <a:avLst/>
          </a:prstGeom>
        </p:spPr>
        <p:txBody>
          <a:bodyPr lIns="0" rIns="0" tIns="0" bIns="0"/>
          <a:p>
            <a:pPr algn="ctr"/>
            <a:r>
              <a:rPr b="0" lang="en-US" sz="2400" spc="-1" strike="noStrike">
                <a:solidFill>
                  <a:srgbClr val="dbf5f9"/>
                </a:solidFill>
                <a:latin typeface="Source Sans Pro"/>
              </a:rPr>
              <a:t>&lt;footer&gt;</a:t>
            </a:r>
            <a:endParaRPr b="0" lang="en-US" sz="2400" spc="-1" strike="noStrike">
              <a:solidFill>
                <a:srgbClr val="dbf5f9"/>
              </a:solidFill>
              <a:latin typeface="Source Sans Pro"/>
            </a:endParaRPr>
          </a:p>
        </p:txBody>
      </p:sp>
      <p:sp>
        <p:nvSpPr>
          <p:cNvPr id="2" name="PlaceHolder 3"/>
          <p:cNvSpPr>
            <a:spLocks noGrp="1"/>
          </p:cNvSpPr>
          <p:nvPr>
            <p:ph type="sldNum"/>
          </p:nvPr>
        </p:nvSpPr>
        <p:spPr>
          <a:xfrm>
            <a:off x="8566200" y="6887160"/>
            <a:ext cx="2795400" cy="521640"/>
          </a:xfrm>
          <a:prstGeom prst="rect">
            <a:avLst/>
          </a:prstGeom>
        </p:spPr>
        <p:txBody>
          <a:bodyPr lIns="0" rIns="0" tIns="0" bIns="0"/>
          <a:p>
            <a:pPr algn="r"/>
            <a:fld id="{17C56798-896B-4FAF-86E7-8BAFB5D7ED3D}" type="slidenum">
              <a:rPr b="0" lang="en-US" sz="2400" spc="-1" strike="noStrike">
                <a:solidFill>
                  <a:srgbClr val="dbf5f9"/>
                </a:solidFill>
                <a:latin typeface="Source Sans Pro"/>
              </a:rPr>
              <a:t>&lt;number&gt;</a:t>
            </a:fld>
            <a:endParaRPr b="0" lang="en-US" sz="2400" spc="-1" strike="noStrike">
              <a:solidFill>
                <a:srgbClr val="dbf5f9"/>
              </a:solidFill>
              <a:latin typeface="Source Sans Pro"/>
            </a:endParaRPr>
          </a:p>
        </p:txBody>
      </p:sp>
      <p:sp>
        <p:nvSpPr>
          <p:cNvPr id="3" name="PlaceHolder 4"/>
          <p:cNvSpPr>
            <a:spLocks noGrp="1"/>
          </p:cNvSpPr>
          <p:nvPr>
            <p:ph type="title"/>
          </p:nvPr>
        </p:nvSpPr>
        <p:spPr>
          <a:xfrm>
            <a:off x="548640" y="301320"/>
            <a:ext cx="10798560" cy="4453560"/>
          </a:xfrm>
          <a:prstGeom prst="rect">
            <a:avLst/>
          </a:prstGeom>
        </p:spPr>
        <p:txBody>
          <a:bodyPr lIns="0" rIns="0" tIns="0" bIns="0" anchor="b">
            <a:normAutofit/>
          </a:bodyPr>
          <a:p>
            <a:r>
              <a:rPr b="0" lang="en-US" sz="8000" spc="-1" strike="noStrike">
                <a:solidFill>
                  <a:srgbClr val="04617b"/>
                </a:solidFill>
                <a:latin typeface="Source Sans Pro Light"/>
              </a:rPr>
              <a:t>Click to edit the title text format</a:t>
            </a:r>
            <a:endParaRPr b="0" lang="en-US" sz="8000" spc="-1" strike="noStrike">
              <a:solidFill>
                <a:srgbClr val="04617b"/>
              </a:solidFill>
              <a:latin typeface="Source Sans Pro Light"/>
            </a:endParaRPr>
          </a:p>
        </p:txBody>
      </p:sp>
      <p:sp>
        <p:nvSpPr>
          <p:cNvPr id="4" name="PlaceHolder 5"/>
          <p:cNvSpPr>
            <a:spLocks noGrp="1"/>
          </p:cNvSpPr>
          <p:nvPr>
            <p:ph type="body"/>
          </p:nvPr>
        </p:nvSpPr>
        <p:spPr>
          <a:xfrm>
            <a:off x="552960" y="5216400"/>
            <a:ext cx="10789920" cy="1550160"/>
          </a:xfrm>
          <a:prstGeom prst="rect">
            <a:avLst/>
          </a:prstGeom>
        </p:spPr>
        <p:txBody>
          <a:bodyPr lIns="0" rIns="0" tIns="0" bIns="0">
            <a:normAutofit/>
          </a:bodyPr>
          <a:p>
            <a:pPr marL="432000" indent="-324000">
              <a:spcAft>
                <a:spcPts val="1233"/>
              </a:spcAft>
              <a:buClr>
                <a:srgbClr val="f49100"/>
              </a:buClr>
              <a:buSzPct val="45000"/>
              <a:buFont typeface="Wingdings" charset="2"/>
              <a:buChar char=""/>
            </a:pPr>
            <a:r>
              <a:rPr b="0" lang="en-US" sz="2800" spc="-1" strike="noStrike">
                <a:solidFill>
                  <a:srgbClr val="dbf5f9"/>
                </a:solidFill>
                <a:latin typeface="Source Sans Pro"/>
              </a:rPr>
              <a:t>Click to edit the outline text format</a:t>
            </a:r>
            <a:endParaRPr b="0" lang="en-US" sz="2800" spc="-1" strike="noStrike">
              <a:solidFill>
                <a:srgbClr val="dbf5f9"/>
              </a:solidFill>
              <a:latin typeface="Source Sans Pro"/>
            </a:endParaRPr>
          </a:p>
          <a:p>
            <a:pPr lvl="1" marL="864000" indent="-324000">
              <a:spcAft>
                <a:spcPts val="1123"/>
              </a:spcAft>
              <a:buClr>
                <a:srgbClr val="f49100"/>
              </a:buClr>
              <a:buSzPct val="75000"/>
              <a:buFont typeface="Symbol" charset="2"/>
              <a:buChar char=""/>
            </a:pPr>
            <a:r>
              <a:rPr b="0" lang="en-US" sz="2200" spc="-1" strike="noStrike">
                <a:solidFill>
                  <a:srgbClr val="dbf5f9"/>
                </a:solidFill>
                <a:latin typeface="Source Sans Pro"/>
              </a:rPr>
              <a:t>Second Outline Level</a:t>
            </a:r>
            <a:endParaRPr b="0" lang="en-US" sz="2200" spc="-1" strike="noStrike">
              <a:solidFill>
                <a:srgbClr val="dbf5f9"/>
              </a:solidFill>
              <a:latin typeface="Source Sans Pro"/>
            </a:endParaRPr>
          </a:p>
          <a:p>
            <a:pPr lvl="2" marL="1296000" indent="-288000">
              <a:spcAft>
                <a:spcPts val="850"/>
              </a:spcAft>
              <a:buClr>
                <a:srgbClr val="f49100"/>
              </a:buClr>
              <a:buSzPct val="45000"/>
              <a:buFont typeface="Wingdings" charset="2"/>
              <a:buChar char=""/>
            </a:pPr>
            <a:r>
              <a:rPr b="0" lang="en-US" sz="2400" spc="-1" strike="noStrike">
                <a:solidFill>
                  <a:srgbClr val="dbf5f9"/>
                </a:solidFill>
                <a:latin typeface="Source Sans Pro"/>
              </a:rPr>
              <a:t>Third Outline Level</a:t>
            </a:r>
            <a:endParaRPr b="0" lang="en-US" sz="2400" spc="-1" strike="noStrike">
              <a:solidFill>
                <a:srgbClr val="dbf5f9"/>
              </a:solidFill>
              <a:latin typeface="Source Sans Pro"/>
            </a:endParaRPr>
          </a:p>
          <a:p>
            <a:pPr lvl="3" marL="1728000" indent="-216000">
              <a:spcAft>
                <a:spcPts val="567"/>
              </a:spcAft>
              <a:buClr>
                <a:srgbClr val="f49100"/>
              </a:buClr>
              <a:buSzPct val="75000"/>
              <a:buFont typeface="Symbol" charset="2"/>
              <a:buChar char=""/>
            </a:pPr>
            <a:r>
              <a:rPr b="0" lang="en-US" sz="2000" spc="-1" strike="noStrike">
                <a:solidFill>
                  <a:srgbClr val="dbf5f9"/>
                </a:solidFill>
                <a:latin typeface="Source Sans Pro"/>
              </a:rPr>
              <a:t>Fourth Outline Level</a:t>
            </a:r>
            <a:endParaRPr b="0" lang="en-US" sz="2000" spc="-1" strike="noStrike">
              <a:solidFill>
                <a:srgbClr val="dbf5f9"/>
              </a:solidFill>
              <a:latin typeface="Source Sans Pro"/>
            </a:endParaRPr>
          </a:p>
          <a:p>
            <a:pPr lvl="4" marL="2160000" indent="-216000">
              <a:spcAft>
                <a:spcPts val="283"/>
              </a:spcAft>
              <a:buClr>
                <a:srgbClr val="f49100"/>
              </a:buClr>
              <a:buSzPct val="45000"/>
              <a:buFont typeface="Wingdings" charset="2"/>
              <a:buChar char=""/>
            </a:pPr>
            <a:r>
              <a:rPr b="0" lang="en-US" sz="2000" spc="-1" strike="noStrike">
                <a:solidFill>
                  <a:srgbClr val="dbf5f9"/>
                </a:solidFill>
                <a:latin typeface="Source Sans Pro"/>
              </a:rPr>
              <a:t>Fifth Outline Level</a:t>
            </a:r>
            <a:endParaRPr b="0" lang="en-US" sz="2000" spc="-1" strike="noStrike">
              <a:solidFill>
                <a:srgbClr val="dbf5f9"/>
              </a:solidFill>
              <a:latin typeface="Source Sans Pro"/>
            </a:endParaRPr>
          </a:p>
          <a:p>
            <a:pPr lvl="5" marL="2592000" indent="-216000">
              <a:spcAft>
                <a:spcPts val="283"/>
              </a:spcAft>
              <a:buClr>
                <a:srgbClr val="f49100"/>
              </a:buClr>
              <a:buSzPct val="45000"/>
              <a:buFont typeface="Wingdings" charset="2"/>
              <a:buChar char=""/>
            </a:pPr>
            <a:r>
              <a:rPr b="0" lang="en-US" sz="2000" spc="-1" strike="noStrike">
                <a:solidFill>
                  <a:srgbClr val="dbf5f9"/>
                </a:solidFill>
                <a:latin typeface="Source Sans Pro"/>
              </a:rPr>
              <a:t>Sixth Outline Level</a:t>
            </a:r>
            <a:endParaRPr b="0" lang="en-US" sz="2000" spc="-1" strike="noStrike">
              <a:solidFill>
                <a:srgbClr val="dbf5f9"/>
              </a:solidFill>
              <a:latin typeface="Source Sans Pro"/>
            </a:endParaRPr>
          </a:p>
          <a:p>
            <a:pPr lvl="6" marL="3024000" indent="-216000">
              <a:spcAft>
                <a:spcPts val="283"/>
              </a:spcAft>
              <a:buClr>
                <a:srgbClr val="f49100"/>
              </a:buClr>
              <a:buSzPct val="45000"/>
              <a:buFont typeface="Wingdings" charset="2"/>
              <a:buChar char=""/>
            </a:pPr>
            <a:r>
              <a:rPr b="0" lang="en-US" sz="2000" spc="-1" strike="noStrike">
                <a:solidFill>
                  <a:srgbClr val="dbf5f9"/>
                </a:solidFill>
                <a:latin typeface="Source Sans Pro"/>
              </a:rPr>
              <a:t>Seventh Outline Level</a:t>
            </a:r>
            <a:endParaRPr b="0" lang="en-US" sz="2000" spc="-1" strike="noStrike">
              <a:solidFill>
                <a:srgbClr val="dbf5f9"/>
              </a:solidFill>
              <a:latin typeface="Source Sans Pro"/>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51" name="PlaceHolder 1"/>
          <p:cNvSpPr>
            <a:spLocks noGrp="1"/>
          </p:cNvSpPr>
          <p:nvPr>
            <p:ph type="title"/>
          </p:nvPr>
        </p:nvSpPr>
        <p:spPr>
          <a:xfrm>
            <a:off x="599040" y="301320"/>
            <a:ext cx="10798560" cy="1261440"/>
          </a:xfrm>
          <a:prstGeom prst="rect">
            <a:avLst/>
          </a:prstGeom>
        </p:spPr>
        <p:txBody>
          <a:bodyPr lIns="0" rIns="0" tIns="0" bIns="0" anchor="ctr"/>
          <a:p>
            <a:pPr algn="ctr"/>
            <a:r>
              <a:rPr b="0" lang="en-US" sz="4100" spc="-1" strike="noStrike">
                <a:latin typeface="Arial"/>
              </a:rPr>
              <a:t>Click to edit the title text format</a:t>
            </a:r>
            <a:endParaRPr b="0" lang="en-US" sz="4100" spc="-1" strike="noStrike">
              <a:latin typeface="Arial"/>
            </a:endParaRPr>
          </a:p>
        </p:txBody>
      </p:sp>
      <p:sp>
        <p:nvSpPr>
          <p:cNvPr id="352" name="PlaceHolder 2"/>
          <p:cNvSpPr>
            <a:spLocks noGrp="1"/>
          </p:cNvSpPr>
          <p:nvPr>
            <p:ph type="body"/>
          </p:nvPr>
        </p:nvSpPr>
        <p:spPr>
          <a:xfrm>
            <a:off x="599040" y="1828800"/>
            <a:ext cx="5284800" cy="5394960"/>
          </a:xfrm>
          <a:prstGeom prst="rect">
            <a:avLst/>
          </a:prstGeom>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353" name="PlaceHolder 3"/>
          <p:cNvSpPr>
            <a:spLocks noGrp="1"/>
          </p:cNvSpPr>
          <p:nvPr>
            <p:ph type="body"/>
          </p:nvPr>
        </p:nvSpPr>
        <p:spPr>
          <a:xfrm>
            <a:off x="6148800" y="1828800"/>
            <a:ext cx="5284800" cy="5394960"/>
          </a:xfrm>
          <a:prstGeom prst="rect">
            <a:avLst/>
          </a:prstGeom>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90" name="PlaceHolder 1"/>
          <p:cNvSpPr>
            <a:spLocks noGrp="1"/>
          </p:cNvSpPr>
          <p:nvPr>
            <p:ph type="title"/>
          </p:nvPr>
        </p:nvSpPr>
        <p:spPr>
          <a:xfrm>
            <a:off x="599760" y="301320"/>
            <a:ext cx="10798560" cy="1261800"/>
          </a:xfrm>
          <a:prstGeom prst="rect">
            <a:avLst/>
          </a:prstGeom>
        </p:spPr>
        <p:txBody>
          <a:bodyPr lIns="0" rIns="0" tIns="0" bIns="0" anchor="ctr"/>
          <a:p>
            <a:pPr algn="ctr"/>
            <a:r>
              <a:rPr b="0" lang="en-US" sz="4100" spc="-1" strike="noStrike">
                <a:latin typeface="Arial"/>
              </a:rPr>
              <a:t>Click to edit the title text format</a:t>
            </a:r>
            <a:endParaRPr b="0" lang="en-US" sz="4100" spc="-1" strike="noStrike">
              <a:latin typeface="Arial"/>
            </a:endParaRPr>
          </a:p>
        </p:txBody>
      </p:sp>
      <p:sp>
        <p:nvSpPr>
          <p:cNvPr id="391" name="PlaceHolder 2"/>
          <p:cNvSpPr>
            <a:spLocks noGrp="1"/>
          </p:cNvSpPr>
          <p:nvPr>
            <p:ph type="body"/>
          </p:nvPr>
        </p:nvSpPr>
        <p:spPr>
          <a:xfrm>
            <a:off x="599760" y="1768680"/>
            <a:ext cx="10798560" cy="4384440"/>
          </a:xfrm>
          <a:prstGeom prst="rect">
            <a:avLst/>
          </a:prstGeom>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428" name="PlaceHolder 1"/>
          <p:cNvSpPr>
            <a:spLocks noGrp="1"/>
          </p:cNvSpPr>
          <p:nvPr>
            <p:ph type="title"/>
          </p:nvPr>
        </p:nvSpPr>
        <p:spPr>
          <a:xfrm>
            <a:off x="599760" y="301320"/>
            <a:ext cx="10798560" cy="1261800"/>
          </a:xfrm>
          <a:prstGeom prst="rect">
            <a:avLst/>
          </a:prstGeom>
        </p:spPr>
        <p:txBody>
          <a:bodyPr lIns="0" rIns="0" tIns="0" bIns="0" anchor="ctr"/>
          <a:p>
            <a:pPr algn="ctr"/>
            <a:r>
              <a:rPr b="0" lang="en-US" sz="4100" spc="-1" strike="noStrike">
                <a:latin typeface="Arial"/>
              </a:rPr>
              <a:t>Click to edit the title text format</a:t>
            </a:r>
            <a:endParaRPr b="0" lang="en-US" sz="4100" spc="-1" strike="noStrike">
              <a:latin typeface="Arial"/>
            </a:endParaRPr>
          </a:p>
        </p:txBody>
      </p:sp>
      <p:sp>
        <p:nvSpPr>
          <p:cNvPr id="429" name="PlaceHolder 2"/>
          <p:cNvSpPr>
            <a:spLocks noGrp="1"/>
          </p:cNvSpPr>
          <p:nvPr>
            <p:ph type="body"/>
          </p:nvPr>
        </p:nvSpPr>
        <p:spPr>
          <a:xfrm>
            <a:off x="599760" y="1768680"/>
            <a:ext cx="10798560" cy="4384440"/>
          </a:xfrm>
          <a:prstGeom prst="rect">
            <a:avLst/>
          </a:prstGeom>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599040" y="121320"/>
            <a:ext cx="10798560" cy="1262160"/>
          </a:xfrm>
          <a:prstGeom prst="rect">
            <a:avLst/>
          </a:prstGeom>
        </p:spPr>
        <p:txBody>
          <a:bodyPr lIns="0" rIns="0" tIns="0" bIns="0" anchor="b">
            <a:normAutofit/>
          </a:bodyPr>
          <a:p>
            <a:r>
              <a:rPr b="0" lang="en-US" sz="6000" spc="-1" strike="noStrike">
                <a:solidFill>
                  <a:srgbClr val="ffffff"/>
                </a:solidFill>
                <a:latin typeface="Source Sans Pro Light"/>
              </a:rPr>
              <a:t>Click to edit the title text format</a:t>
            </a:r>
            <a:endParaRPr b="0" lang="en-US" sz="6000" spc="-1" strike="noStrike">
              <a:solidFill>
                <a:srgbClr val="ffffff"/>
              </a:solidFill>
              <a:latin typeface="Source Sans Pro Light"/>
            </a:endParaRPr>
          </a:p>
        </p:txBody>
      </p:sp>
      <p:sp>
        <p:nvSpPr>
          <p:cNvPr id="42" name="PlaceHolder 2"/>
          <p:cNvSpPr>
            <a:spLocks noGrp="1"/>
          </p:cNvSpPr>
          <p:nvPr>
            <p:ph type="body"/>
          </p:nvPr>
        </p:nvSpPr>
        <p:spPr>
          <a:xfrm>
            <a:off x="599040" y="1920240"/>
            <a:ext cx="10739520" cy="4663440"/>
          </a:xfrm>
          <a:prstGeom prst="rect">
            <a:avLst/>
          </a:prstGeom>
        </p:spPr>
        <p:txBody>
          <a:bodyPr lIns="0" rIns="0" tIns="0" bIns="0">
            <a:normAutofit/>
          </a:bodyPr>
          <a:p>
            <a:pPr marL="432000" indent="-324000">
              <a:spcAft>
                <a:spcPts val="1409"/>
              </a:spcAft>
              <a:buClr>
                <a:srgbClr val="04617b"/>
              </a:buClr>
              <a:buSzPct val="45000"/>
              <a:buFont typeface="Wingdings" charset="2"/>
              <a:buChar char=""/>
            </a:pPr>
            <a:r>
              <a:rPr b="0" lang="en-US" sz="3200" spc="-1" strike="noStrike">
                <a:latin typeface="Source Sans Pro"/>
              </a:rPr>
              <a:t>Click to edit the outline text format</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Second Outline Level</a:t>
            </a:r>
            <a:endParaRPr b="0" lang="en-US" sz="2800" spc="-1" strike="noStrike">
              <a:latin typeface="Source Sans Pro"/>
            </a:endParaRPr>
          </a:p>
          <a:p>
            <a:pPr lvl="2" marL="1296000" indent="-288000">
              <a:spcAft>
                <a:spcPts val="850"/>
              </a:spcAft>
              <a:buClr>
                <a:srgbClr val="04617b"/>
              </a:buClr>
              <a:buSzPct val="45000"/>
              <a:buFont typeface="Wingdings" charset="2"/>
              <a:buChar char=""/>
            </a:pPr>
            <a:r>
              <a:rPr b="0" lang="en-US" sz="2400" spc="-1" strike="noStrike">
                <a:latin typeface="Source Sans Pro"/>
              </a:rPr>
              <a:t>Third Outline Level</a:t>
            </a:r>
            <a:endParaRPr b="0" lang="en-US" sz="2400" spc="-1" strike="noStrike">
              <a:latin typeface="Source Sans Pro"/>
            </a:endParaRPr>
          </a:p>
          <a:p>
            <a:pPr lvl="3" marL="1728000" indent="-216000">
              <a:spcAft>
                <a:spcPts val="567"/>
              </a:spcAft>
              <a:buClr>
                <a:srgbClr val="04617b"/>
              </a:buClr>
              <a:buSzPct val="75000"/>
              <a:buFont typeface="Symbol" charset="2"/>
              <a:buChar char=""/>
            </a:pPr>
            <a:r>
              <a:rPr b="0" lang="en-US" sz="2400" spc="-1" strike="noStrike">
                <a:latin typeface="Source Sans Pro"/>
              </a:rPr>
              <a:t>Fourth Outline Level</a:t>
            </a:r>
            <a:endParaRPr b="0" lang="en-US" sz="2400" spc="-1" strike="noStrike">
              <a:latin typeface="Source Sans Pro"/>
            </a:endParaRPr>
          </a:p>
          <a:p>
            <a:pPr lvl="4" marL="2160000" indent="-216000">
              <a:spcAft>
                <a:spcPts val="283"/>
              </a:spcAft>
              <a:buClr>
                <a:srgbClr val="04617b"/>
              </a:buClr>
              <a:buSzPct val="45000"/>
              <a:buFont typeface="Wingdings" charset="2"/>
              <a:buChar char=""/>
            </a:pPr>
            <a:r>
              <a:rPr b="0" lang="en-US" sz="2400" spc="-1" strike="noStrike">
                <a:latin typeface="Source Sans Pro"/>
              </a:rPr>
              <a:t>Fifth Outline Level</a:t>
            </a:r>
            <a:endParaRPr b="0" lang="en-US" sz="2400" spc="-1" strike="noStrike">
              <a:latin typeface="Source Sans Pro"/>
            </a:endParaRPr>
          </a:p>
          <a:p>
            <a:pPr lvl="5" marL="2592000" indent="-216000">
              <a:spcAft>
                <a:spcPts val="283"/>
              </a:spcAft>
              <a:buClr>
                <a:srgbClr val="04617b"/>
              </a:buClr>
              <a:buSzPct val="45000"/>
              <a:buFont typeface="Wingdings" charset="2"/>
              <a:buChar char=""/>
            </a:pPr>
            <a:r>
              <a:rPr b="0" lang="en-US" sz="2400" spc="-1" strike="noStrike">
                <a:latin typeface="Source Sans Pro"/>
              </a:rPr>
              <a:t>Sixth Outline Level</a:t>
            </a:r>
            <a:endParaRPr b="0" lang="en-US" sz="2400" spc="-1" strike="noStrike">
              <a:latin typeface="Source Sans Pro"/>
            </a:endParaRPr>
          </a:p>
          <a:p>
            <a:pPr lvl="6" marL="3024000" indent="-216000">
              <a:spcAft>
                <a:spcPts val="283"/>
              </a:spcAft>
              <a:buClr>
                <a:srgbClr val="04617b"/>
              </a:buClr>
              <a:buSzPct val="45000"/>
              <a:buFont typeface="Wingdings" charset="2"/>
              <a:buChar char=""/>
            </a:pPr>
            <a:r>
              <a:rPr b="0" lang="en-US" sz="2400" spc="-1" strike="noStrike">
                <a:latin typeface="Source Sans Pro"/>
              </a:rPr>
              <a:t>Seventh Outline Level</a:t>
            </a:r>
            <a:endParaRPr b="0" lang="en-US" sz="2400" spc="-1" strike="noStrike">
              <a:latin typeface="Source Sans Pro"/>
            </a:endParaRPr>
          </a:p>
        </p:txBody>
      </p:sp>
      <p:sp>
        <p:nvSpPr>
          <p:cNvPr id="43" name="PlaceHolder 3"/>
          <p:cNvSpPr>
            <a:spLocks noGrp="1"/>
          </p:cNvSpPr>
          <p:nvPr>
            <p:ph type="dt"/>
          </p:nvPr>
        </p:nvSpPr>
        <p:spPr>
          <a:xfrm>
            <a:off x="599040" y="6887160"/>
            <a:ext cx="2795400" cy="521640"/>
          </a:xfrm>
          <a:prstGeom prst="rect">
            <a:avLst/>
          </a:prstGeom>
        </p:spPr>
        <p:txBody>
          <a:bodyPr lIns="0" rIns="0" tIns="0" bIns="0"/>
          <a:p>
            <a:r>
              <a:rPr b="0" lang="en-US" sz="2400" spc="-1" strike="noStrike">
                <a:solidFill>
                  <a:srgbClr val="484848"/>
                </a:solidFill>
                <a:latin typeface="Source Sans Pro"/>
              </a:rPr>
              <a:t>&lt;date/time&gt;</a:t>
            </a:r>
            <a:endParaRPr b="0" lang="en-US" sz="2400" spc="-1" strike="noStrike">
              <a:solidFill>
                <a:srgbClr val="484848"/>
              </a:solidFill>
              <a:latin typeface="Source Sans Pro"/>
            </a:endParaRPr>
          </a:p>
        </p:txBody>
      </p:sp>
      <p:sp>
        <p:nvSpPr>
          <p:cNvPr id="44" name="PlaceHolder 4"/>
          <p:cNvSpPr>
            <a:spLocks noGrp="1"/>
          </p:cNvSpPr>
          <p:nvPr>
            <p:ph type="ftr"/>
          </p:nvPr>
        </p:nvSpPr>
        <p:spPr>
          <a:xfrm>
            <a:off x="4102560" y="6887160"/>
            <a:ext cx="3803040" cy="521640"/>
          </a:xfrm>
          <a:prstGeom prst="rect">
            <a:avLst/>
          </a:prstGeom>
        </p:spPr>
        <p:txBody>
          <a:bodyPr lIns="0" rIns="0" tIns="0" bIns="0"/>
          <a:p>
            <a:pPr algn="ctr"/>
            <a:r>
              <a:rPr b="0" lang="en-US" sz="2400" spc="-1" strike="noStrike">
                <a:solidFill>
                  <a:srgbClr val="484848"/>
                </a:solidFill>
                <a:latin typeface="Source Sans Pro"/>
              </a:rPr>
              <a:t>&lt;footer&gt;</a:t>
            </a:r>
            <a:endParaRPr b="0" lang="en-US" sz="2400" spc="-1" strike="noStrike">
              <a:solidFill>
                <a:srgbClr val="484848"/>
              </a:solidFill>
              <a:latin typeface="Source Sans Pro"/>
            </a:endParaRPr>
          </a:p>
        </p:txBody>
      </p:sp>
      <p:sp>
        <p:nvSpPr>
          <p:cNvPr id="45" name="PlaceHolder 5"/>
          <p:cNvSpPr>
            <a:spLocks noGrp="1"/>
          </p:cNvSpPr>
          <p:nvPr>
            <p:ph type="sldNum"/>
          </p:nvPr>
        </p:nvSpPr>
        <p:spPr>
          <a:xfrm>
            <a:off x="8602200" y="6887160"/>
            <a:ext cx="2795400" cy="521640"/>
          </a:xfrm>
          <a:prstGeom prst="rect">
            <a:avLst/>
          </a:prstGeom>
        </p:spPr>
        <p:txBody>
          <a:bodyPr lIns="0" rIns="0" tIns="0" bIns="0"/>
          <a:p>
            <a:pPr algn="r"/>
            <a:fld id="{4D23C4A1-DA19-4AD3-BE56-6E545453CF68}" type="slidenum">
              <a:rPr b="0" lang="en-US" sz="2400" spc="-1" strike="noStrike">
                <a:solidFill>
                  <a:srgbClr val="484848"/>
                </a:solidFill>
                <a:latin typeface="Source Sans Pro"/>
              </a:rPr>
              <a:t>&lt;number&gt;</a:t>
            </a:fld>
            <a:endParaRPr b="0" lang="en-US" sz="2400" spc="-1" strike="noStrike">
              <a:solidFill>
                <a:srgbClr val="484848"/>
              </a:solidFill>
              <a:latin typeface="Source Sans Pro"/>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599040" y="301320"/>
            <a:ext cx="10798560" cy="1262160"/>
          </a:xfrm>
          <a:prstGeom prst="rect">
            <a:avLst/>
          </a:prstGeom>
        </p:spPr>
        <p:txBody>
          <a:bodyPr lIns="0" rIns="0" tIns="0" bIns="0" anchor="ctr">
            <a:normAutofit/>
          </a:bodyPr>
          <a:p>
            <a:r>
              <a:rPr b="0" lang="en-US" sz="6000" spc="-1" strike="noStrike">
                <a:solidFill>
                  <a:srgbClr val="04617b"/>
                </a:solidFill>
                <a:latin typeface="Source Sans Pro Light"/>
              </a:rPr>
              <a:t>Click to edit the title text format</a:t>
            </a:r>
            <a:endParaRPr b="0" lang="en-US" sz="6000" spc="-1" strike="noStrike">
              <a:solidFill>
                <a:srgbClr val="04617b"/>
              </a:solidFill>
              <a:latin typeface="Source Sans Pro Light"/>
            </a:endParaRPr>
          </a:p>
        </p:txBody>
      </p:sp>
      <p:sp>
        <p:nvSpPr>
          <p:cNvPr id="83" name="PlaceHolder 2"/>
          <p:cNvSpPr>
            <a:spLocks noGrp="1"/>
          </p:cNvSpPr>
          <p:nvPr>
            <p:ph type="body"/>
          </p:nvPr>
        </p:nvSpPr>
        <p:spPr>
          <a:xfrm>
            <a:off x="599040" y="1828800"/>
            <a:ext cx="10830960" cy="5394960"/>
          </a:xfrm>
          <a:prstGeom prst="rect">
            <a:avLst/>
          </a:prstGeom>
        </p:spPr>
        <p:txBody>
          <a:bodyPr lIns="0" rIns="0" tIns="0" bIns="0">
            <a:normAutofit/>
          </a:bodyPr>
          <a:p>
            <a:pPr marL="432000" indent="-324000">
              <a:spcAft>
                <a:spcPts val="1412"/>
              </a:spcAft>
              <a:buClr>
                <a:srgbClr val="04617b"/>
              </a:buClr>
              <a:buSzPct val="45000"/>
              <a:buFont typeface="Wingdings" charset="2"/>
              <a:buChar char=""/>
            </a:pPr>
            <a:r>
              <a:rPr b="0" lang="en-US" sz="3200" spc="-1" strike="noStrike">
                <a:latin typeface="Source Sans Pro"/>
              </a:rPr>
              <a:t>Click to edit the outline text format</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Second Outline Level</a:t>
            </a:r>
            <a:endParaRPr b="0" lang="en-US" sz="2800" spc="-1" strike="noStrike">
              <a:latin typeface="Source Sans Pro"/>
            </a:endParaRPr>
          </a:p>
          <a:p>
            <a:pPr lvl="2" marL="1296000" indent="-288000">
              <a:spcAft>
                <a:spcPts val="850"/>
              </a:spcAft>
              <a:buClr>
                <a:srgbClr val="04617b"/>
              </a:buClr>
              <a:buSzPct val="45000"/>
              <a:buFont typeface="Wingdings" charset="2"/>
              <a:buChar char=""/>
            </a:pPr>
            <a:r>
              <a:rPr b="0" lang="en-US" sz="2400" spc="-1" strike="noStrike">
                <a:latin typeface="Source Sans Pro"/>
              </a:rPr>
              <a:t>Third Outline Level</a:t>
            </a:r>
            <a:endParaRPr b="0" lang="en-US" sz="2400" spc="-1" strike="noStrike">
              <a:latin typeface="Source Sans Pro"/>
            </a:endParaRPr>
          </a:p>
          <a:p>
            <a:pPr lvl="3" marL="1728000" indent="-216000">
              <a:spcAft>
                <a:spcPts val="567"/>
              </a:spcAft>
              <a:buClr>
                <a:srgbClr val="04617b"/>
              </a:buClr>
              <a:buSzPct val="75000"/>
              <a:buFont typeface="Symbol" charset="2"/>
              <a:buChar char=""/>
            </a:pPr>
            <a:r>
              <a:rPr b="0" lang="en-US" sz="2400" spc="-1" strike="noStrike">
                <a:latin typeface="Source Sans Pro"/>
              </a:rPr>
              <a:t>Fourth Outline Level</a:t>
            </a:r>
            <a:endParaRPr b="0" lang="en-US" sz="2400" spc="-1" strike="noStrike">
              <a:latin typeface="Source Sans Pro"/>
            </a:endParaRPr>
          </a:p>
          <a:p>
            <a:pPr lvl="4" marL="2160000" indent="-216000">
              <a:spcAft>
                <a:spcPts val="283"/>
              </a:spcAft>
              <a:buClr>
                <a:srgbClr val="04617b"/>
              </a:buClr>
              <a:buSzPct val="45000"/>
              <a:buFont typeface="Wingdings" charset="2"/>
              <a:buChar char=""/>
            </a:pPr>
            <a:r>
              <a:rPr b="0" lang="en-US" sz="2400" spc="-1" strike="noStrike">
                <a:latin typeface="Source Sans Pro"/>
              </a:rPr>
              <a:t>Fifth Outline Level</a:t>
            </a:r>
            <a:endParaRPr b="0" lang="en-US" sz="2400" spc="-1" strike="noStrike">
              <a:latin typeface="Source Sans Pro"/>
            </a:endParaRPr>
          </a:p>
          <a:p>
            <a:pPr lvl="5" marL="2592000" indent="-216000">
              <a:spcAft>
                <a:spcPts val="283"/>
              </a:spcAft>
              <a:buClr>
                <a:srgbClr val="04617b"/>
              </a:buClr>
              <a:buSzPct val="45000"/>
              <a:buFont typeface="Wingdings" charset="2"/>
              <a:buChar char=""/>
            </a:pPr>
            <a:r>
              <a:rPr b="0" lang="en-US" sz="2400" spc="-1" strike="noStrike">
                <a:latin typeface="Source Sans Pro"/>
              </a:rPr>
              <a:t>Sixth Outline Level</a:t>
            </a:r>
            <a:endParaRPr b="0" lang="en-US" sz="2400" spc="-1" strike="noStrike">
              <a:latin typeface="Source Sans Pro"/>
            </a:endParaRPr>
          </a:p>
          <a:p>
            <a:pPr lvl="6" marL="3024000" indent="-216000">
              <a:spcAft>
                <a:spcPts val="283"/>
              </a:spcAft>
              <a:buClr>
                <a:srgbClr val="04617b"/>
              </a:buClr>
              <a:buSzPct val="45000"/>
              <a:buFont typeface="Wingdings" charset="2"/>
              <a:buChar char=""/>
            </a:pPr>
            <a:r>
              <a:rPr b="0" lang="en-US" sz="2400" spc="-1" strike="noStrike">
                <a:latin typeface="Source Sans Pro"/>
              </a:rPr>
              <a:t>Seventh Outline Level</a:t>
            </a:r>
            <a:endParaRPr b="0" lang="en-US" sz="2400" spc="-1" strike="noStrike">
              <a:latin typeface="Source Sans Pro"/>
            </a:endParaRPr>
          </a:p>
        </p:txBody>
      </p:sp>
      <p:sp>
        <p:nvSpPr>
          <p:cNvPr id="84" name="PlaceHolder 3"/>
          <p:cNvSpPr>
            <a:spLocks noGrp="1"/>
          </p:cNvSpPr>
          <p:nvPr>
            <p:ph type="dt"/>
          </p:nvPr>
        </p:nvSpPr>
        <p:spPr>
          <a:xfrm>
            <a:off x="599040" y="6827760"/>
            <a:ext cx="2795400" cy="521640"/>
          </a:xfrm>
          <a:prstGeom prst="rect">
            <a:avLst/>
          </a:prstGeom>
        </p:spPr>
        <p:txBody>
          <a:bodyPr lIns="0" rIns="0" tIns="0" bIns="0"/>
          <a:p>
            <a:r>
              <a:rPr b="0" lang="en-US" sz="2400" spc="-1" strike="noStrike">
                <a:solidFill>
                  <a:srgbClr val="484848"/>
                </a:solidFill>
                <a:latin typeface="Source Sans Pro"/>
              </a:rPr>
              <a:t>&lt;date/time&gt;</a:t>
            </a:r>
            <a:endParaRPr b="0" lang="en-US" sz="2400" spc="-1" strike="noStrike">
              <a:solidFill>
                <a:srgbClr val="484848"/>
              </a:solidFill>
              <a:latin typeface="Source Sans Pro"/>
            </a:endParaRPr>
          </a:p>
        </p:txBody>
      </p:sp>
      <p:sp>
        <p:nvSpPr>
          <p:cNvPr id="85" name="PlaceHolder 4"/>
          <p:cNvSpPr>
            <a:spLocks noGrp="1"/>
          </p:cNvSpPr>
          <p:nvPr>
            <p:ph type="ftr"/>
          </p:nvPr>
        </p:nvSpPr>
        <p:spPr>
          <a:xfrm>
            <a:off x="4102560" y="6827760"/>
            <a:ext cx="3803040" cy="521640"/>
          </a:xfrm>
          <a:prstGeom prst="rect">
            <a:avLst/>
          </a:prstGeom>
        </p:spPr>
        <p:txBody>
          <a:bodyPr lIns="0" rIns="0" tIns="0" bIns="0"/>
          <a:p>
            <a:pPr algn="ctr"/>
            <a:r>
              <a:rPr b="0" lang="en-US" sz="2400" spc="-1" strike="noStrike">
                <a:solidFill>
                  <a:srgbClr val="484848"/>
                </a:solidFill>
                <a:latin typeface="Source Sans Pro"/>
              </a:rPr>
              <a:t>&lt;footer&gt;</a:t>
            </a:r>
            <a:endParaRPr b="0" lang="en-US" sz="2400" spc="-1" strike="noStrike">
              <a:solidFill>
                <a:srgbClr val="484848"/>
              </a:solidFill>
              <a:latin typeface="Source Sans Pro"/>
            </a:endParaRPr>
          </a:p>
        </p:txBody>
      </p:sp>
      <p:sp>
        <p:nvSpPr>
          <p:cNvPr id="86" name="PlaceHolder 5"/>
          <p:cNvSpPr>
            <a:spLocks noGrp="1"/>
          </p:cNvSpPr>
          <p:nvPr>
            <p:ph type="sldNum"/>
          </p:nvPr>
        </p:nvSpPr>
        <p:spPr>
          <a:xfrm>
            <a:off x="9188640" y="6827760"/>
            <a:ext cx="2253600" cy="521640"/>
          </a:xfrm>
          <a:prstGeom prst="rect">
            <a:avLst/>
          </a:prstGeom>
        </p:spPr>
        <p:txBody>
          <a:bodyPr lIns="0" rIns="0" tIns="0" bIns="0"/>
          <a:p>
            <a:pPr algn="r"/>
            <a:fld id="{58D62D65-25EB-40C1-8130-4EA9EB2604D0}" type="slidenum">
              <a:rPr b="0" lang="en-US" sz="2400" spc="-1" strike="noStrike">
                <a:solidFill>
                  <a:srgbClr val="484848"/>
                </a:solidFill>
                <a:latin typeface="Source Sans Pro"/>
              </a:rPr>
              <a:t>&lt;number&gt;</a:t>
            </a:fld>
            <a:endParaRPr b="0" lang="en-US" sz="2400" spc="-1" strike="noStrike">
              <a:solidFill>
                <a:srgbClr val="484848"/>
              </a:solidFill>
              <a:latin typeface="Source Sans Pro"/>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599040" y="301320"/>
            <a:ext cx="10798560" cy="1261440"/>
          </a:xfrm>
          <a:prstGeom prst="rect">
            <a:avLst/>
          </a:prstGeom>
        </p:spPr>
        <p:txBody>
          <a:bodyPr lIns="0" rIns="0" tIns="0" bIns="0" anchor="ctr"/>
          <a:p>
            <a:pPr algn="ctr"/>
            <a:r>
              <a:rPr b="0" lang="en-US" sz="4100" spc="-1" strike="noStrike">
                <a:latin typeface="Arial"/>
              </a:rPr>
              <a:t>Click to edit the title text format</a:t>
            </a:r>
            <a:endParaRPr b="0" lang="en-US" sz="4100" spc="-1" strike="noStrike">
              <a:latin typeface="Arial"/>
            </a:endParaRPr>
          </a:p>
        </p:txBody>
      </p:sp>
      <p:sp>
        <p:nvSpPr>
          <p:cNvPr id="124" name="PlaceHolder 2"/>
          <p:cNvSpPr>
            <a:spLocks noGrp="1"/>
          </p:cNvSpPr>
          <p:nvPr>
            <p:ph type="body"/>
          </p:nvPr>
        </p:nvSpPr>
        <p:spPr>
          <a:xfrm>
            <a:off x="599040" y="1828800"/>
            <a:ext cx="10830960" cy="5394960"/>
          </a:xfrm>
          <a:prstGeom prst="rect">
            <a:avLst/>
          </a:prstGeom>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61" name="PlaceHolder 1"/>
          <p:cNvSpPr>
            <a:spLocks noGrp="1"/>
          </p:cNvSpPr>
          <p:nvPr>
            <p:ph type="title"/>
          </p:nvPr>
        </p:nvSpPr>
        <p:spPr>
          <a:xfrm>
            <a:off x="599760" y="301320"/>
            <a:ext cx="10798560" cy="1261800"/>
          </a:xfrm>
          <a:prstGeom prst="rect">
            <a:avLst/>
          </a:prstGeom>
        </p:spPr>
        <p:txBody>
          <a:bodyPr lIns="0" rIns="0" tIns="0" bIns="0" anchor="ctr"/>
          <a:p>
            <a:pPr algn="ctr"/>
            <a:r>
              <a:rPr b="0" lang="en-US" sz="4100" spc="-1" strike="noStrike">
                <a:latin typeface="Arial"/>
              </a:rPr>
              <a:t>Click to edit the title text format</a:t>
            </a:r>
            <a:endParaRPr b="0" lang="en-US" sz="4100" spc="-1" strike="noStrike">
              <a:latin typeface="Arial"/>
            </a:endParaRPr>
          </a:p>
        </p:txBody>
      </p:sp>
      <p:sp>
        <p:nvSpPr>
          <p:cNvPr id="162" name="PlaceHolder 2"/>
          <p:cNvSpPr>
            <a:spLocks noGrp="1"/>
          </p:cNvSpPr>
          <p:nvPr>
            <p:ph type="body"/>
          </p:nvPr>
        </p:nvSpPr>
        <p:spPr>
          <a:xfrm>
            <a:off x="599760" y="1768680"/>
            <a:ext cx="10798560" cy="4384440"/>
          </a:xfrm>
          <a:prstGeom prst="rect">
            <a:avLst/>
          </a:prstGeom>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99" name="PlaceHolder 1"/>
          <p:cNvSpPr>
            <a:spLocks noGrp="1"/>
          </p:cNvSpPr>
          <p:nvPr>
            <p:ph type="title"/>
          </p:nvPr>
        </p:nvSpPr>
        <p:spPr>
          <a:xfrm>
            <a:off x="599760" y="301320"/>
            <a:ext cx="10798560" cy="1261800"/>
          </a:xfrm>
          <a:prstGeom prst="rect">
            <a:avLst/>
          </a:prstGeom>
        </p:spPr>
        <p:txBody>
          <a:bodyPr lIns="0" rIns="0" tIns="0" bIns="0" anchor="ctr"/>
          <a:p>
            <a:pPr algn="ctr"/>
            <a:r>
              <a:rPr b="0" lang="en-US" sz="4100" spc="-1" strike="noStrike">
                <a:latin typeface="Arial"/>
              </a:rPr>
              <a:t>Click to edit the title text format</a:t>
            </a:r>
            <a:endParaRPr b="0" lang="en-US" sz="4100" spc="-1" strike="noStrike">
              <a:latin typeface="Arial"/>
            </a:endParaRPr>
          </a:p>
        </p:txBody>
      </p:sp>
      <p:sp>
        <p:nvSpPr>
          <p:cNvPr id="200" name="PlaceHolder 2"/>
          <p:cNvSpPr>
            <a:spLocks noGrp="1"/>
          </p:cNvSpPr>
          <p:nvPr>
            <p:ph type="body"/>
          </p:nvPr>
        </p:nvSpPr>
        <p:spPr>
          <a:xfrm>
            <a:off x="599760" y="1768680"/>
            <a:ext cx="10798560" cy="4384440"/>
          </a:xfrm>
          <a:prstGeom prst="rect">
            <a:avLst/>
          </a:prstGeom>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237" name="PlaceHolder 1"/>
          <p:cNvSpPr>
            <a:spLocks noGrp="1"/>
          </p:cNvSpPr>
          <p:nvPr>
            <p:ph type="title"/>
          </p:nvPr>
        </p:nvSpPr>
        <p:spPr>
          <a:xfrm>
            <a:off x="599760" y="301320"/>
            <a:ext cx="10798560" cy="1261800"/>
          </a:xfrm>
          <a:prstGeom prst="rect">
            <a:avLst/>
          </a:prstGeom>
        </p:spPr>
        <p:txBody>
          <a:bodyPr lIns="0" rIns="0" tIns="0" bIns="0" anchor="ctr"/>
          <a:p>
            <a:pPr algn="ctr"/>
            <a:r>
              <a:rPr b="0" lang="en-US" sz="4100" spc="-1" strike="noStrike">
                <a:latin typeface="Arial"/>
              </a:rPr>
              <a:t>Click to edit the title text format</a:t>
            </a:r>
            <a:endParaRPr b="0" lang="en-US" sz="4100" spc="-1" strike="noStrike">
              <a:latin typeface="Arial"/>
            </a:endParaRPr>
          </a:p>
        </p:txBody>
      </p:sp>
      <p:sp>
        <p:nvSpPr>
          <p:cNvPr id="238" name="PlaceHolder 2"/>
          <p:cNvSpPr>
            <a:spLocks noGrp="1"/>
          </p:cNvSpPr>
          <p:nvPr>
            <p:ph type="body"/>
          </p:nvPr>
        </p:nvSpPr>
        <p:spPr>
          <a:xfrm>
            <a:off x="599760" y="1768680"/>
            <a:ext cx="10798560" cy="4384440"/>
          </a:xfrm>
          <a:prstGeom prst="rect">
            <a:avLst/>
          </a:prstGeom>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275" name="PlaceHolder 1"/>
          <p:cNvSpPr>
            <a:spLocks noGrp="1"/>
          </p:cNvSpPr>
          <p:nvPr>
            <p:ph type="title"/>
          </p:nvPr>
        </p:nvSpPr>
        <p:spPr>
          <a:xfrm>
            <a:off x="599760" y="301320"/>
            <a:ext cx="10798560" cy="1261800"/>
          </a:xfrm>
          <a:prstGeom prst="rect">
            <a:avLst/>
          </a:prstGeom>
        </p:spPr>
        <p:txBody>
          <a:bodyPr lIns="0" rIns="0" tIns="0" bIns="0" anchor="ctr"/>
          <a:p>
            <a:pPr algn="ctr"/>
            <a:r>
              <a:rPr b="0" lang="en-US" sz="4100" spc="-1" strike="noStrike">
                <a:latin typeface="Arial"/>
              </a:rPr>
              <a:t>Click to edit the title text format</a:t>
            </a:r>
            <a:endParaRPr b="0" lang="en-US" sz="4100" spc="-1" strike="noStrike">
              <a:latin typeface="Arial"/>
            </a:endParaRPr>
          </a:p>
        </p:txBody>
      </p:sp>
      <p:sp>
        <p:nvSpPr>
          <p:cNvPr id="276" name="PlaceHolder 2"/>
          <p:cNvSpPr>
            <a:spLocks noGrp="1"/>
          </p:cNvSpPr>
          <p:nvPr>
            <p:ph type="body"/>
          </p:nvPr>
        </p:nvSpPr>
        <p:spPr>
          <a:xfrm>
            <a:off x="599760" y="1768680"/>
            <a:ext cx="10798560" cy="4384440"/>
          </a:xfrm>
          <a:prstGeom prst="rect">
            <a:avLst/>
          </a:prstGeom>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13" name="PlaceHolder 1"/>
          <p:cNvSpPr>
            <a:spLocks noGrp="1"/>
          </p:cNvSpPr>
          <p:nvPr>
            <p:ph type="title"/>
          </p:nvPr>
        </p:nvSpPr>
        <p:spPr>
          <a:xfrm>
            <a:off x="599760" y="301320"/>
            <a:ext cx="10798560" cy="1261800"/>
          </a:xfrm>
          <a:prstGeom prst="rect">
            <a:avLst/>
          </a:prstGeom>
        </p:spPr>
        <p:txBody>
          <a:bodyPr lIns="0" rIns="0" tIns="0" bIns="0" anchor="ctr"/>
          <a:p>
            <a:pPr algn="ctr"/>
            <a:r>
              <a:rPr b="0" lang="en-US" sz="4100" spc="-1" strike="noStrike">
                <a:latin typeface="Arial"/>
              </a:rPr>
              <a:t>Click to edit the title text format</a:t>
            </a:r>
            <a:endParaRPr b="0" lang="en-US" sz="4100" spc="-1" strike="noStrike">
              <a:latin typeface="Arial"/>
            </a:endParaRPr>
          </a:p>
        </p:txBody>
      </p:sp>
      <p:sp>
        <p:nvSpPr>
          <p:cNvPr id="314" name="PlaceHolder 2"/>
          <p:cNvSpPr>
            <a:spLocks noGrp="1"/>
          </p:cNvSpPr>
          <p:nvPr>
            <p:ph type="body"/>
          </p:nvPr>
        </p:nvSpPr>
        <p:spPr>
          <a:xfrm>
            <a:off x="599760" y="1768680"/>
            <a:ext cx="10798560" cy="4384440"/>
          </a:xfrm>
          <a:prstGeom prst="rect">
            <a:avLst/>
          </a:prstGeom>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12.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64.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97.xml"/>
</Relationships>
</file>

<file path=ppt/slides/_rels/slide1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12.xml"/>
</Relationships>
</file>

<file path=ppt/slides/_rels/slide1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12.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64.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9.xml"/>
</Relationships>
</file>

<file path=ppt/slides/_rels/slide2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6.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6.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23.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6.xml"/>
</Relationships>
</file>

<file path=ppt/slides/_rels/slide2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61.xml"/>
</Relationships>
</file>

<file path=ppt/slides/_rels/slide6.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85.xml"/>
</Relationships>
</file>

<file path=ppt/slides/_rels/slide7.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85.xml"/>
</Relationships>
</file>

<file path=ppt/slides/_rels/slide8.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97.xml"/>
</Relationships>
</file>

<file path=ppt/slides/_rels/slide9.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1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CustomShape 1"/>
          <p:cNvSpPr/>
          <p:nvPr/>
        </p:nvSpPr>
        <p:spPr>
          <a:xfrm>
            <a:off x="548640" y="301320"/>
            <a:ext cx="10798560" cy="4453560"/>
          </a:xfrm>
          <a:prstGeom prst="rect">
            <a:avLst/>
          </a:prstGeom>
          <a:noFill/>
          <a:ln>
            <a:noFill/>
          </a:ln>
        </p:spPr>
        <p:style>
          <a:lnRef idx="0"/>
          <a:fillRef idx="0"/>
          <a:effectRef idx="0"/>
          <a:fontRef idx="minor"/>
        </p:style>
        <p:txBody>
          <a:bodyPr lIns="0" rIns="0" tIns="0" bIns="0" anchor="b">
            <a:normAutofit/>
          </a:bodyPr>
          <a:p>
            <a:r>
              <a:rPr b="0" lang="en-US" sz="8000" spc="-1" strike="noStrike">
                <a:solidFill>
                  <a:srgbClr val="04617b"/>
                </a:solidFill>
                <a:latin typeface="Source Sans Pro Light"/>
                <a:ea typeface="DejaVu Sans"/>
              </a:rPr>
              <a:t>Cypurr Sessions</a:t>
            </a:r>
            <a:endParaRPr b="0" lang="en-US" sz="8000" spc="-1" strike="noStrike">
              <a:latin typeface="Source Sans Pro"/>
            </a:endParaRPr>
          </a:p>
        </p:txBody>
      </p:sp>
      <p:sp>
        <p:nvSpPr>
          <p:cNvPr id="472" name="CustomShape 2"/>
          <p:cNvSpPr/>
          <p:nvPr/>
        </p:nvSpPr>
        <p:spPr>
          <a:xfrm>
            <a:off x="914400" y="5124960"/>
            <a:ext cx="10789920" cy="1549440"/>
          </a:xfrm>
          <a:prstGeom prst="rect">
            <a:avLst/>
          </a:prstGeom>
          <a:noFill/>
          <a:ln>
            <a:noFill/>
          </a:ln>
        </p:spPr>
        <p:style>
          <a:lnRef idx="0"/>
          <a:fillRef idx="0"/>
          <a:effectRef idx="0"/>
          <a:fontRef idx="minor"/>
        </p:style>
        <p:txBody>
          <a:bodyPr lIns="0" rIns="0" tIns="0" bIns="0"/>
          <a:p>
            <a:r>
              <a:rPr b="1" lang="en-US" sz="3600" spc="-1" strike="noStrike">
                <a:solidFill>
                  <a:srgbClr val="dbf5f9"/>
                </a:solidFill>
                <a:latin typeface="Source Sans Pro"/>
                <a:ea typeface="DejaVu Sans"/>
              </a:rPr>
              <a:t>Digital Harassment and Doxxing</a:t>
            </a:r>
            <a:endParaRPr b="0" lang="en-US" sz="3600" spc="-1" strike="noStrike">
              <a:latin typeface="Source Sans Pro"/>
            </a:endParaRPr>
          </a:p>
          <a:p>
            <a:r>
              <a:rPr b="1" lang="en-US" sz="3600" spc="-1" strike="noStrike">
                <a:solidFill>
                  <a:srgbClr val="dbf5f9"/>
                </a:solidFill>
                <a:latin typeface="Source Sans Pro"/>
                <a:ea typeface="DejaVu Sans"/>
              </a:rPr>
              <a:t>March 4th, 2018</a:t>
            </a:r>
            <a:endParaRPr b="0" lang="en-US" sz="3600" spc="-1" strike="noStrike">
              <a:latin typeface="Source Sans Pro"/>
            </a:endParaRPr>
          </a:p>
        </p:txBody>
      </p:sp>
      <p:pic>
        <p:nvPicPr>
          <p:cNvPr id="473" name="" descr=""/>
          <p:cNvPicPr/>
          <p:nvPr/>
        </p:nvPicPr>
        <p:blipFill>
          <a:blip r:embed="rId1"/>
          <a:stretch/>
        </p:blipFill>
        <p:spPr>
          <a:xfrm>
            <a:off x="7040880" y="0"/>
            <a:ext cx="4003560" cy="4206240"/>
          </a:xfrm>
          <a:prstGeom prst="rect">
            <a:avLst/>
          </a:prstGeom>
          <a:ln>
            <a:noFill/>
          </a:ln>
        </p:spPr>
      </p:pic>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1"/>
          <p:cNvSpPr/>
          <p:nvPr/>
        </p:nvSpPr>
        <p:spPr>
          <a:xfrm>
            <a:off x="599040" y="121320"/>
            <a:ext cx="10798560" cy="126144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ea typeface="DejaVu Sans"/>
              </a:rPr>
              <a:t>The Threat?</a:t>
            </a:r>
            <a:endParaRPr b="0" lang="en-US" sz="6000" spc="-1" strike="noStrike">
              <a:latin typeface="Source Sans Pro"/>
            </a:endParaRPr>
          </a:p>
        </p:txBody>
      </p:sp>
      <p:sp>
        <p:nvSpPr>
          <p:cNvPr id="494" name="CustomShape 2"/>
          <p:cNvSpPr/>
          <p:nvPr/>
        </p:nvSpPr>
        <p:spPr>
          <a:xfrm>
            <a:off x="599040" y="1920240"/>
            <a:ext cx="5240160" cy="4663440"/>
          </a:xfrm>
          <a:prstGeom prst="rect">
            <a:avLst/>
          </a:prstGeom>
          <a:noFill/>
          <a:ln>
            <a:noFill/>
          </a:ln>
        </p:spPr>
        <p:style>
          <a:lnRef idx="0"/>
          <a:fillRef idx="0"/>
          <a:effectRef idx="0"/>
          <a:fontRef idx="minor"/>
        </p:style>
        <p:txBody>
          <a:bodyPr lIns="0" rIns="0" tIns="0" bIns="0">
            <a:normAutofit/>
          </a:bodyPr>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a:t>
            </a:r>
            <a:r>
              <a:rPr b="0" lang="en-US" sz="3200" spc="-1" strike="noStrike">
                <a:solidFill>
                  <a:srgbClr val="000000"/>
                </a:solidFill>
                <a:latin typeface="Source Sans Pro"/>
                <a:ea typeface="DejaVu Sans"/>
              </a:rPr>
              <a:t>One type of Android malware, called Loapi, mines cryptocurrency so intensely that it can cause physical harm to the devices it runs on.”</a:t>
            </a:r>
            <a:endParaRPr b="0" lang="en-US" sz="3200" spc="-1" strike="noStrike">
              <a:latin typeface="Source Sans Pro"/>
            </a:endParaRPr>
          </a:p>
          <a:p>
            <a:pPr marL="432000" indent="-323280">
              <a:lnSpc>
                <a:spcPct val="100000"/>
              </a:lnSpc>
              <a:spcAft>
                <a:spcPts val="1409"/>
              </a:spcAft>
              <a:buClr>
                <a:srgbClr val="04617b"/>
              </a:buClr>
              <a:buSzPct val="45000"/>
              <a:buFont typeface="Wingdings" charset="2"/>
              <a:buChar char=""/>
            </a:pPr>
            <a:r>
              <a:rPr b="0" lang="en-US" sz="2600" spc="-1" strike="noStrike">
                <a:solidFill>
                  <a:srgbClr val="000000"/>
                </a:solidFill>
                <a:latin typeface="Source Sans Pro"/>
                <a:ea typeface="DejaVu Sans"/>
              </a:rPr>
              <a:t>In another innovation from November, security researchers at Malwarebytes Labs discovered that some cryptojackers had found a way to persist even after users closed the mining tab. To do so, the cryptojacker opens a stealthy browser window called a "pop-under" that hides behind the Windows taskbar clock.</a:t>
            </a:r>
            <a:endParaRPr b="0" lang="en-US" sz="2600" spc="-1" strike="noStrike">
              <a:latin typeface="Source Sans Pro"/>
            </a:endParaRPr>
          </a:p>
        </p:txBody>
      </p:sp>
      <p:sp>
        <p:nvSpPr>
          <p:cNvPr id="495" name="CustomShape 3"/>
          <p:cNvSpPr/>
          <p:nvPr/>
        </p:nvSpPr>
        <p:spPr>
          <a:xfrm>
            <a:off x="6102360" y="1920240"/>
            <a:ext cx="5240160" cy="4663440"/>
          </a:xfrm>
          <a:prstGeom prst="rect">
            <a:avLst/>
          </a:prstGeom>
          <a:noFill/>
          <a:ln>
            <a:noFill/>
          </a:ln>
        </p:spPr>
        <p:style>
          <a:lnRef idx="0"/>
          <a:fillRef idx="0"/>
          <a:effectRef idx="0"/>
          <a:fontRef idx="minor"/>
        </p:style>
      </p:sp>
      <p:pic>
        <p:nvPicPr>
          <p:cNvPr id="496" name="" descr=""/>
          <p:cNvPicPr/>
          <p:nvPr/>
        </p:nvPicPr>
        <p:blipFill>
          <a:blip r:embed="rId1"/>
          <a:stretch/>
        </p:blipFill>
        <p:spPr>
          <a:xfrm>
            <a:off x="6022080" y="2028600"/>
            <a:ext cx="5319360" cy="382356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CustomShape 1"/>
          <p:cNvSpPr/>
          <p:nvPr/>
        </p:nvSpPr>
        <p:spPr>
          <a:xfrm>
            <a:off x="599040" y="121320"/>
            <a:ext cx="10798560" cy="126144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ea typeface="DejaVu Sans"/>
              </a:rPr>
              <a:t>What To Do?</a:t>
            </a:r>
            <a:endParaRPr b="0" lang="en-US" sz="6000" spc="-1" strike="noStrike">
              <a:latin typeface="Source Sans Pro"/>
            </a:endParaRPr>
          </a:p>
        </p:txBody>
      </p:sp>
      <p:sp>
        <p:nvSpPr>
          <p:cNvPr id="498" name="CustomShape 2"/>
          <p:cNvSpPr/>
          <p:nvPr/>
        </p:nvSpPr>
        <p:spPr>
          <a:xfrm>
            <a:off x="599040" y="1920240"/>
            <a:ext cx="5240160" cy="4663440"/>
          </a:xfrm>
          <a:prstGeom prst="rect">
            <a:avLst/>
          </a:prstGeom>
          <a:noFill/>
          <a:ln>
            <a:noFill/>
          </a:ln>
        </p:spPr>
        <p:style>
          <a:lnRef idx="0"/>
          <a:fillRef idx="0"/>
          <a:effectRef idx="0"/>
          <a:fontRef idx="minor"/>
        </p:style>
        <p:txBody>
          <a:bodyPr lIns="0" rIns="0" tIns="0" bIns="0">
            <a:normAutofit/>
          </a:bodyPr>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More browsers are looking to block CryptoJacking</a:t>
            </a:r>
            <a:endParaRPr b="0" lang="en-US" sz="3200" spc="-1" strike="noStrike">
              <a:latin typeface="Source Sans Pro"/>
            </a:endParaRPr>
          </a:p>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Proof of Work Captcha</a:t>
            </a:r>
            <a:endParaRPr b="0" lang="en-US" sz="3200" spc="-1" strike="noStrike">
              <a:latin typeface="Source Sans Pro"/>
            </a:endParaRPr>
          </a:p>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Still, might become a legitimized service in coming years (with users consent) changing face of internet usage </a:t>
            </a:r>
            <a:endParaRPr b="0" lang="en-US" sz="3200" spc="-1" strike="noStrike">
              <a:latin typeface="Source Sans Pro"/>
            </a:endParaRPr>
          </a:p>
        </p:txBody>
      </p:sp>
      <p:sp>
        <p:nvSpPr>
          <p:cNvPr id="499" name="CustomShape 3"/>
          <p:cNvSpPr/>
          <p:nvPr/>
        </p:nvSpPr>
        <p:spPr>
          <a:xfrm>
            <a:off x="6102360" y="1920240"/>
            <a:ext cx="5240160" cy="4663440"/>
          </a:xfrm>
          <a:prstGeom prst="rect">
            <a:avLst/>
          </a:prstGeom>
          <a:noFill/>
          <a:ln>
            <a:noFill/>
          </a:ln>
        </p:spPr>
        <p:style>
          <a:lnRef idx="0"/>
          <a:fillRef idx="0"/>
          <a:effectRef idx="0"/>
          <a:fontRef idx="minor"/>
        </p:style>
      </p:sp>
      <p:pic>
        <p:nvPicPr>
          <p:cNvPr id="500" name="" descr=""/>
          <p:cNvPicPr/>
          <p:nvPr/>
        </p:nvPicPr>
        <p:blipFill>
          <a:blip r:embed="rId1"/>
          <a:stretch/>
        </p:blipFill>
        <p:spPr>
          <a:xfrm>
            <a:off x="5839560" y="2128320"/>
            <a:ext cx="5966640" cy="399816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548640" y="301320"/>
            <a:ext cx="10798560" cy="4453560"/>
          </a:xfrm>
          <a:prstGeom prst="rect">
            <a:avLst/>
          </a:prstGeom>
          <a:noFill/>
          <a:ln>
            <a:noFill/>
          </a:ln>
        </p:spPr>
        <p:style>
          <a:lnRef idx="0"/>
          <a:fillRef idx="0"/>
          <a:effectRef idx="0"/>
          <a:fontRef idx="minor"/>
        </p:style>
        <p:txBody>
          <a:bodyPr lIns="0" rIns="0" tIns="0" bIns="0" anchor="b">
            <a:normAutofit/>
          </a:bodyPr>
          <a:p>
            <a:r>
              <a:rPr b="0" lang="en-US" sz="8000" spc="-1" strike="noStrike">
                <a:solidFill>
                  <a:srgbClr val="04617b"/>
                </a:solidFill>
                <a:latin typeface="Source Sans Pro Light"/>
                <a:ea typeface="DejaVu Sans"/>
              </a:rPr>
              <a:t>Story #2: </a:t>
            </a:r>
            <a:r>
              <a:rPr b="0" lang="en-US" sz="7200" spc="-1" strike="noStrike">
                <a:solidFill>
                  <a:srgbClr val="04617b"/>
                </a:solidFill>
                <a:latin typeface="Source Sans Pro Light"/>
                <a:ea typeface="DejaVu Sans"/>
              </a:rPr>
              <a:t>No Platform</a:t>
            </a:r>
            <a:r>
              <a:rPr b="0" lang="en-US" sz="8000" spc="-1" strike="noStrike">
                <a:solidFill>
                  <a:srgbClr val="04617b"/>
                </a:solidFill>
                <a:latin typeface="Source Sans Pro Light"/>
                <a:ea typeface="DejaVu Sans"/>
              </a:rPr>
              <a:t>  </a:t>
            </a:r>
            <a:endParaRPr b="0" lang="en-US" sz="8000" spc="-1" strike="noStrike">
              <a:latin typeface="Source Sans Pro"/>
            </a:endParaRPr>
          </a:p>
        </p:txBody>
      </p:sp>
      <p:sp>
        <p:nvSpPr>
          <p:cNvPr id="502" name="CustomShape 2"/>
          <p:cNvSpPr/>
          <p:nvPr/>
        </p:nvSpPr>
        <p:spPr>
          <a:xfrm>
            <a:off x="552960" y="5216400"/>
            <a:ext cx="10789920" cy="1549440"/>
          </a:xfrm>
          <a:prstGeom prst="rect">
            <a:avLst/>
          </a:prstGeom>
          <a:noFill/>
          <a:ln>
            <a:noFill/>
          </a:ln>
        </p:spPr>
        <p:style>
          <a:lnRef idx="0"/>
          <a:fillRef idx="0"/>
          <a:effectRef idx="0"/>
          <a:fontRef idx="minor"/>
        </p:style>
        <p:txBody>
          <a:bodyPr lIns="0" rIns="0" tIns="0" bIns="0">
            <a:normAutofit/>
          </a:bodyPr>
          <a:p>
            <a:pPr marL="432000" indent="-323280">
              <a:lnSpc>
                <a:spcPct val="100000"/>
              </a:lnSpc>
              <a:spcAft>
                <a:spcPts val="1233"/>
              </a:spcAft>
              <a:buClr>
                <a:srgbClr val="f49100"/>
              </a:buClr>
              <a:buSzPct val="45000"/>
              <a:buFont typeface="Wingdings" charset="2"/>
              <a:buChar char=""/>
            </a:pPr>
            <a:r>
              <a:rPr b="0" lang="en-US" sz="2800" spc="-1" strike="noStrike">
                <a:solidFill>
                  <a:srgbClr val="dbf5f9"/>
                </a:solidFill>
                <a:latin typeface="Source Sans Pro"/>
                <a:ea typeface="DejaVu Sans"/>
              </a:rPr>
              <a:t>YouTube Bans Channel of American Neo-Nazi Extremist Group Atomwaffen Division</a:t>
            </a:r>
            <a:endParaRPr b="0" lang="en-US" sz="2800" spc="-1" strike="noStrike">
              <a:latin typeface="Source Sans Pro"/>
            </a:endParaRPr>
          </a:p>
          <a:p>
            <a:pPr marL="432000" indent="-323280">
              <a:lnSpc>
                <a:spcPct val="100000"/>
              </a:lnSpc>
              <a:spcAft>
                <a:spcPts val="1233"/>
              </a:spcAft>
              <a:buClr>
                <a:srgbClr val="f49100"/>
              </a:buClr>
              <a:buSzPct val="45000"/>
              <a:buFont typeface="Wingdings" charset="2"/>
              <a:buChar char=""/>
            </a:pPr>
            <a:r>
              <a:rPr b="0" lang="en-US" sz="2800" spc="-1" strike="noStrike">
                <a:solidFill>
                  <a:srgbClr val="dbf5f9"/>
                </a:solidFill>
                <a:latin typeface="Source Sans Pro"/>
                <a:ea typeface="DejaVu Sans"/>
              </a:rPr>
              <a:t>Motherboard, February 28</a:t>
            </a:r>
            <a:r>
              <a:rPr b="0" lang="en-US" sz="2800" spc="-1" strike="noStrike" baseline="101000">
                <a:solidFill>
                  <a:srgbClr val="dbf5f9"/>
                </a:solidFill>
                <a:latin typeface="Source Sans Pro"/>
                <a:ea typeface="DejaVu Sans"/>
              </a:rPr>
              <a:t>th</a:t>
            </a:r>
            <a:r>
              <a:rPr b="0" lang="en-US" sz="2800" spc="-1" strike="noStrike">
                <a:solidFill>
                  <a:srgbClr val="dbf5f9"/>
                </a:solidFill>
                <a:latin typeface="Source Sans Pro"/>
                <a:ea typeface="DejaVu Sans"/>
              </a:rPr>
              <a:t>, 2018</a:t>
            </a:r>
            <a:endParaRPr b="0" lang="en-US" sz="2800" spc="-1" strike="noStrike">
              <a:latin typeface="Source Sans Pro"/>
            </a:endParaRPr>
          </a:p>
        </p:txBody>
      </p:sp>
      <p:pic>
        <p:nvPicPr>
          <p:cNvPr id="503" name="" descr=""/>
          <p:cNvPicPr/>
          <p:nvPr/>
        </p:nvPicPr>
        <p:blipFill>
          <a:blip r:embed="rId1"/>
          <a:stretch/>
        </p:blipFill>
        <p:spPr>
          <a:xfrm>
            <a:off x="6675120" y="274320"/>
            <a:ext cx="4937760" cy="356616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CustomShape 1"/>
          <p:cNvSpPr/>
          <p:nvPr/>
        </p:nvSpPr>
        <p:spPr>
          <a:xfrm>
            <a:off x="599040" y="121320"/>
            <a:ext cx="10798560" cy="126144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ea typeface="DejaVu Sans"/>
              </a:rPr>
              <a:t>The Story?</a:t>
            </a:r>
            <a:endParaRPr b="0" lang="en-US" sz="6000" spc="-1" strike="noStrike">
              <a:latin typeface="Source Sans Pro"/>
            </a:endParaRPr>
          </a:p>
        </p:txBody>
      </p:sp>
      <p:sp>
        <p:nvSpPr>
          <p:cNvPr id="505" name="CustomShape 2"/>
          <p:cNvSpPr/>
          <p:nvPr/>
        </p:nvSpPr>
        <p:spPr>
          <a:xfrm>
            <a:off x="599040" y="1920240"/>
            <a:ext cx="5240160" cy="4663440"/>
          </a:xfrm>
          <a:prstGeom prst="rect">
            <a:avLst/>
          </a:prstGeom>
          <a:noFill/>
          <a:ln>
            <a:noFill/>
          </a:ln>
        </p:spPr>
        <p:style>
          <a:lnRef idx="0"/>
          <a:fillRef idx="0"/>
          <a:effectRef idx="0"/>
          <a:fontRef idx="minor"/>
        </p:style>
        <p:txBody>
          <a:bodyPr lIns="0" rIns="0" tIns="0" bIns="0">
            <a:normAutofit/>
          </a:bodyPr>
          <a:p>
            <a:pPr marL="432000" indent="-323280">
              <a:lnSpc>
                <a:spcPct val="100000"/>
              </a:lnSpc>
              <a:spcAft>
                <a:spcPts val="1409"/>
              </a:spcAft>
              <a:buClr>
                <a:srgbClr val="04617b"/>
              </a:buClr>
              <a:buSzPct val="45000"/>
              <a:buFont typeface="Wingdings" charset="2"/>
              <a:buChar char=""/>
            </a:pPr>
            <a:r>
              <a:rPr b="0" lang="en-US" sz="2400" spc="-1" strike="noStrike">
                <a:solidFill>
                  <a:srgbClr val="000000"/>
                </a:solidFill>
                <a:latin typeface="Source Sans Pro"/>
                <a:ea typeface="DejaVu Sans"/>
              </a:rPr>
              <a:t>“</a:t>
            </a:r>
            <a:r>
              <a:rPr b="0" lang="en-US" sz="2400" spc="-1" strike="noStrike">
                <a:solidFill>
                  <a:srgbClr val="000000"/>
                </a:solidFill>
                <a:latin typeface="Source Sans Pro"/>
                <a:ea typeface="DejaVu Sans"/>
              </a:rPr>
              <a:t>YouTube has banned a channel belonging to Atomwaffen Division, an American neo-Nazi group that has been linked to several murders, for violating the platform’s hate speech policies.”</a:t>
            </a:r>
            <a:endParaRPr b="0" lang="en-US" sz="2400" spc="-1" strike="noStrike">
              <a:latin typeface="Source Sans Pro"/>
            </a:endParaRPr>
          </a:p>
          <a:p>
            <a:pPr marL="432000" indent="-323280">
              <a:lnSpc>
                <a:spcPct val="100000"/>
              </a:lnSpc>
              <a:spcAft>
                <a:spcPts val="1409"/>
              </a:spcAft>
              <a:buClr>
                <a:srgbClr val="04617b"/>
              </a:buClr>
              <a:buSzPct val="45000"/>
              <a:buFont typeface="Wingdings" charset="2"/>
              <a:buChar char=""/>
            </a:pPr>
            <a:r>
              <a:rPr b="0" lang="en-US" sz="2400" spc="-1" strike="noStrike">
                <a:solidFill>
                  <a:srgbClr val="000000"/>
                </a:solidFill>
                <a:latin typeface="Source Sans Pro"/>
                <a:ea typeface="DejaVu Sans"/>
              </a:rPr>
              <a:t>“</a:t>
            </a:r>
            <a:r>
              <a:rPr b="0" lang="en-US" sz="2400" spc="-1" strike="noStrike">
                <a:solidFill>
                  <a:srgbClr val="000000"/>
                </a:solidFill>
                <a:latin typeface="Source Sans Pro"/>
                <a:ea typeface="DejaVu Sans"/>
              </a:rPr>
              <a:t>The action was not swift, however: the ban comes days after a flurry of media attention on Atomwaffen and YouTube’s inaction around the group, and on Tuesday the Anti-Defamation League asked YouTube to remove offending videos immediately.”</a:t>
            </a:r>
            <a:endParaRPr b="0" lang="en-US" sz="2400" spc="-1" strike="noStrike">
              <a:latin typeface="Source Sans Pro"/>
            </a:endParaRPr>
          </a:p>
        </p:txBody>
      </p:sp>
      <p:sp>
        <p:nvSpPr>
          <p:cNvPr id="506" name="CustomShape 3"/>
          <p:cNvSpPr/>
          <p:nvPr/>
        </p:nvSpPr>
        <p:spPr>
          <a:xfrm>
            <a:off x="6102360" y="1920240"/>
            <a:ext cx="5240160" cy="4663440"/>
          </a:xfrm>
          <a:prstGeom prst="rect">
            <a:avLst/>
          </a:prstGeom>
          <a:noFill/>
          <a:ln>
            <a:noFill/>
          </a:ln>
        </p:spPr>
        <p:style>
          <a:lnRef idx="0"/>
          <a:fillRef idx="0"/>
          <a:effectRef idx="0"/>
          <a:fontRef idx="minor"/>
        </p:style>
      </p:sp>
      <p:pic>
        <p:nvPicPr>
          <p:cNvPr id="507" name="" descr=""/>
          <p:cNvPicPr/>
          <p:nvPr/>
        </p:nvPicPr>
        <p:blipFill>
          <a:blip r:embed="rId1"/>
          <a:stretch/>
        </p:blipFill>
        <p:spPr>
          <a:xfrm>
            <a:off x="6035040" y="2468880"/>
            <a:ext cx="5760720" cy="323712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CustomShape 1"/>
          <p:cNvSpPr/>
          <p:nvPr/>
        </p:nvSpPr>
        <p:spPr>
          <a:xfrm>
            <a:off x="599040" y="121320"/>
            <a:ext cx="10798560" cy="126144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ea typeface="DejaVu Sans"/>
              </a:rPr>
              <a:t>The Threat?</a:t>
            </a:r>
            <a:endParaRPr b="0" lang="en-US" sz="6000" spc="-1" strike="noStrike">
              <a:latin typeface="Source Sans Pro"/>
            </a:endParaRPr>
          </a:p>
        </p:txBody>
      </p:sp>
      <p:sp>
        <p:nvSpPr>
          <p:cNvPr id="509" name="CustomShape 2"/>
          <p:cNvSpPr/>
          <p:nvPr/>
        </p:nvSpPr>
        <p:spPr>
          <a:xfrm>
            <a:off x="599040" y="1920240"/>
            <a:ext cx="5240160" cy="4663440"/>
          </a:xfrm>
          <a:prstGeom prst="rect">
            <a:avLst/>
          </a:prstGeom>
          <a:noFill/>
          <a:ln>
            <a:noFill/>
          </a:ln>
        </p:spPr>
        <p:style>
          <a:lnRef idx="0"/>
          <a:fillRef idx="0"/>
          <a:effectRef idx="0"/>
          <a:fontRef idx="minor"/>
        </p:style>
        <p:txBody>
          <a:bodyPr lIns="0" rIns="0" tIns="0" bIns="0">
            <a:normAutofit/>
          </a:bodyPr>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Recruitment Tool</a:t>
            </a:r>
            <a:endParaRPr b="0" lang="en-US" sz="3200" spc="-1" strike="noStrike">
              <a:latin typeface="Source Sans Pro"/>
            </a:endParaRPr>
          </a:p>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Spreading/Popularizing hate speech</a:t>
            </a:r>
            <a:endParaRPr b="0" lang="en-US" sz="3200" spc="-1" strike="noStrike">
              <a:latin typeface="Source Sans Pro"/>
            </a:endParaRPr>
          </a:p>
          <a:p>
            <a:pPr marL="432000" indent="-323280">
              <a:lnSpc>
                <a:spcPct val="100000"/>
              </a:lnSpc>
              <a:spcAft>
                <a:spcPts val="1409"/>
              </a:spcAft>
              <a:buClr>
                <a:srgbClr val="04617b"/>
              </a:buClr>
              <a:buSzPct val="45000"/>
              <a:buFont typeface="Wingdings" charset="2"/>
              <a:buChar char=""/>
            </a:pPr>
            <a:r>
              <a:rPr b="0" lang="en-US" sz="2800" spc="-1" strike="noStrike">
                <a:solidFill>
                  <a:srgbClr val="000000"/>
                </a:solidFill>
                <a:latin typeface="Source Sans Pro"/>
                <a:ea typeface="DejaVu Sans"/>
              </a:rPr>
              <a:t>Atomwaffen has been connected to harassment of gay and/or Jewish folk, as well as a couple murders</a:t>
            </a:r>
            <a:endParaRPr b="0" lang="en-US" sz="2800" spc="-1" strike="noStrike">
              <a:latin typeface="Source Sans Pro"/>
            </a:endParaRPr>
          </a:p>
        </p:txBody>
      </p:sp>
      <p:sp>
        <p:nvSpPr>
          <p:cNvPr id="510" name="CustomShape 3"/>
          <p:cNvSpPr/>
          <p:nvPr/>
        </p:nvSpPr>
        <p:spPr>
          <a:xfrm>
            <a:off x="6102360" y="1920240"/>
            <a:ext cx="5240160" cy="4663440"/>
          </a:xfrm>
          <a:prstGeom prst="rect">
            <a:avLst/>
          </a:prstGeom>
          <a:noFill/>
          <a:ln>
            <a:noFill/>
          </a:ln>
        </p:spPr>
        <p:style>
          <a:lnRef idx="0"/>
          <a:fillRef idx="0"/>
          <a:effectRef idx="0"/>
          <a:fontRef idx="minor"/>
        </p:style>
      </p:sp>
      <p:pic>
        <p:nvPicPr>
          <p:cNvPr id="511" name="" descr=""/>
          <p:cNvPicPr/>
          <p:nvPr/>
        </p:nvPicPr>
        <p:blipFill>
          <a:blip r:embed="rId1"/>
          <a:stretch/>
        </p:blipFill>
        <p:spPr>
          <a:xfrm>
            <a:off x="6035040" y="2103840"/>
            <a:ext cx="5736960" cy="300888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CustomShape 1"/>
          <p:cNvSpPr/>
          <p:nvPr/>
        </p:nvSpPr>
        <p:spPr>
          <a:xfrm>
            <a:off x="599040" y="121320"/>
            <a:ext cx="10798560" cy="126144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ea typeface="DejaVu Sans"/>
              </a:rPr>
              <a:t>What To Do?</a:t>
            </a:r>
            <a:endParaRPr b="0" lang="en-US" sz="6000" spc="-1" strike="noStrike">
              <a:latin typeface="Source Sans Pro"/>
            </a:endParaRPr>
          </a:p>
        </p:txBody>
      </p:sp>
      <p:sp>
        <p:nvSpPr>
          <p:cNvPr id="513" name="CustomShape 2"/>
          <p:cNvSpPr/>
          <p:nvPr/>
        </p:nvSpPr>
        <p:spPr>
          <a:xfrm>
            <a:off x="599040" y="1920240"/>
            <a:ext cx="5240160" cy="4663440"/>
          </a:xfrm>
          <a:prstGeom prst="rect">
            <a:avLst/>
          </a:prstGeom>
          <a:noFill/>
          <a:ln>
            <a:noFill/>
          </a:ln>
        </p:spPr>
        <p:style>
          <a:lnRef idx="0"/>
          <a:fillRef idx="0"/>
          <a:effectRef idx="0"/>
          <a:fontRef idx="minor"/>
        </p:style>
        <p:txBody>
          <a:bodyPr lIns="0" rIns="0" tIns="0" bIns="0">
            <a:normAutofit/>
          </a:bodyPr>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Take some time to report stuff!</a:t>
            </a:r>
            <a:endParaRPr b="0" lang="en-US" sz="3200" spc="-1" strike="noStrike">
              <a:latin typeface="Source Sans Pro"/>
            </a:endParaRPr>
          </a:p>
          <a:p>
            <a:pPr lvl="2" marL="648000" indent="-216000">
              <a:lnSpc>
                <a:spcPct val="100000"/>
              </a:lnSpc>
              <a:spcAft>
                <a:spcPts val="1409"/>
              </a:spcAft>
              <a:buClr>
                <a:srgbClr val="000000"/>
              </a:buClr>
              <a:buSzPct val="45000"/>
              <a:buFont typeface="Wingdings" charset="2"/>
              <a:buChar char=""/>
            </a:pPr>
            <a:r>
              <a:rPr b="0" lang="en-US" sz="3200" spc="-1" strike="noStrike">
                <a:solidFill>
                  <a:srgbClr val="000000"/>
                </a:solidFill>
                <a:latin typeface="Source Sans Pro"/>
                <a:ea typeface="DejaVu Sans"/>
              </a:rPr>
              <a:t>Youtube</a:t>
            </a:r>
            <a:endParaRPr b="0" lang="en-US" sz="3200" spc="-1" strike="noStrike">
              <a:latin typeface="Source Sans Pro"/>
            </a:endParaRPr>
          </a:p>
          <a:p>
            <a:pPr lvl="2" marL="648000" indent="-216000">
              <a:lnSpc>
                <a:spcPct val="100000"/>
              </a:lnSpc>
              <a:spcAft>
                <a:spcPts val="1409"/>
              </a:spcAft>
              <a:buClr>
                <a:srgbClr val="000000"/>
              </a:buClr>
              <a:buSzPct val="45000"/>
              <a:buFont typeface="Wingdings" charset="2"/>
              <a:buChar char=""/>
            </a:pPr>
            <a:r>
              <a:rPr b="0" lang="en-US" sz="3200" spc="-1" strike="noStrike">
                <a:solidFill>
                  <a:srgbClr val="000000"/>
                </a:solidFill>
                <a:latin typeface="Source Sans Pro"/>
                <a:ea typeface="DejaVu Sans"/>
              </a:rPr>
              <a:t>Social Media</a:t>
            </a:r>
            <a:endParaRPr b="0" lang="en-US" sz="3200" spc="-1" strike="noStrike">
              <a:latin typeface="Source Sans Pro"/>
            </a:endParaRPr>
          </a:p>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No Platform for Fascism, the extension!</a:t>
            </a:r>
            <a:endParaRPr b="0" lang="en-US" sz="3200" spc="-1" strike="noStrike">
              <a:latin typeface="Source Sans Pro"/>
            </a:endParaRPr>
          </a:p>
          <a:p>
            <a:pPr lvl="2" marL="648000" indent="-216000">
              <a:lnSpc>
                <a:spcPct val="100000"/>
              </a:lnSpc>
              <a:spcAft>
                <a:spcPts val="1409"/>
              </a:spcAft>
              <a:buClr>
                <a:srgbClr val="000000"/>
              </a:buClr>
              <a:buSzPct val="45000"/>
              <a:buFont typeface="Wingdings" charset="2"/>
              <a:buChar char=""/>
            </a:pPr>
            <a:r>
              <a:rPr b="0" lang="en-US" sz="3200" spc="-1" strike="noStrike">
                <a:solidFill>
                  <a:srgbClr val="000000"/>
                </a:solidFill>
                <a:latin typeface="Source Sans Pro"/>
                <a:ea typeface="DejaVu Sans"/>
              </a:rPr>
              <a:t>Firefox</a:t>
            </a:r>
            <a:endParaRPr b="0" lang="en-US" sz="3200" spc="-1" strike="noStrike">
              <a:latin typeface="Source Sans Pro"/>
            </a:endParaRPr>
          </a:p>
          <a:p>
            <a:pPr lvl="2" marL="648000" indent="-216000">
              <a:lnSpc>
                <a:spcPct val="100000"/>
              </a:lnSpc>
              <a:spcAft>
                <a:spcPts val="1409"/>
              </a:spcAft>
              <a:buClr>
                <a:srgbClr val="000000"/>
              </a:buClr>
              <a:buSzPct val="45000"/>
              <a:buFont typeface="Wingdings" charset="2"/>
              <a:buChar char=""/>
            </a:pPr>
            <a:r>
              <a:rPr b="0" lang="en-US" sz="3200" spc="-1" strike="noStrike">
                <a:solidFill>
                  <a:srgbClr val="000000"/>
                </a:solidFill>
                <a:latin typeface="Source Sans Pro"/>
                <a:ea typeface="DejaVu Sans"/>
              </a:rPr>
              <a:t>Chrome</a:t>
            </a:r>
            <a:endParaRPr b="0" lang="en-US" sz="3200" spc="-1" strike="noStrike">
              <a:latin typeface="Source Sans Pro"/>
            </a:endParaRPr>
          </a:p>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Panel on Digital Activism on March 24</a:t>
            </a:r>
            <a:r>
              <a:rPr b="0" lang="en-US" sz="3200" spc="-1" strike="noStrike" baseline="101000">
                <a:solidFill>
                  <a:srgbClr val="000000"/>
                </a:solidFill>
                <a:latin typeface="Source Sans Pro"/>
                <a:ea typeface="DejaVu Sans"/>
              </a:rPr>
              <a:t>th</a:t>
            </a:r>
            <a:r>
              <a:rPr b="0" lang="en-US" sz="3200" spc="-1" strike="noStrike">
                <a:solidFill>
                  <a:srgbClr val="000000"/>
                </a:solidFill>
                <a:latin typeface="Source Sans Pro"/>
                <a:ea typeface="DejaVu Sans"/>
              </a:rPr>
              <a:t> at Interference Archive</a:t>
            </a:r>
            <a:endParaRPr b="0" lang="en-US" sz="3200" spc="-1" strike="noStrike">
              <a:latin typeface="Source Sans Pro"/>
            </a:endParaRPr>
          </a:p>
        </p:txBody>
      </p:sp>
      <p:sp>
        <p:nvSpPr>
          <p:cNvPr id="514" name="CustomShape 3"/>
          <p:cNvSpPr/>
          <p:nvPr/>
        </p:nvSpPr>
        <p:spPr>
          <a:xfrm>
            <a:off x="6102360" y="1920240"/>
            <a:ext cx="5240160" cy="4663440"/>
          </a:xfrm>
          <a:prstGeom prst="rect">
            <a:avLst/>
          </a:prstGeom>
          <a:noFill/>
          <a:ln>
            <a:noFill/>
          </a:ln>
        </p:spPr>
        <p:style>
          <a:lnRef idx="0"/>
          <a:fillRef idx="0"/>
          <a:effectRef idx="0"/>
          <a:fontRef idx="minor"/>
        </p:style>
      </p:sp>
      <p:pic>
        <p:nvPicPr>
          <p:cNvPr id="515" name="" descr=""/>
          <p:cNvPicPr/>
          <p:nvPr/>
        </p:nvPicPr>
        <p:blipFill>
          <a:blip r:embed="rId1"/>
          <a:stretch/>
        </p:blipFill>
        <p:spPr>
          <a:xfrm>
            <a:off x="6126480" y="1645920"/>
            <a:ext cx="5577840" cy="557784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CustomShape 1"/>
          <p:cNvSpPr/>
          <p:nvPr/>
        </p:nvSpPr>
        <p:spPr>
          <a:xfrm>
            <a:off x="731520" y="2327760"/>
            <a:ext cx="10607040" cy="2426400"/>
          </a:xfrm>
          <a:prstGeom prst="rect">
            <a:avLst/>
          </a:prstGeom>
          <a:noFill/>
          <a:ln>
            <a:noFill/>
          </a:ln>
        </p:spPr>
        <p:style>
          <a:lnRef idx="0"/>
          <a:fillRef idx="0"/>
          <a:effectRef idx="0"/>
          <a:fontRef idx="minor"/>
        </p:style>
        <p:txBody>
          <a:bodyPr lIns="36000" rIns="36000" tIns="36000" bIns="36000" anchor="ctr"/>
          <a:p>
            <a:pPr algn="ctr">
              <a:lnSpc>
                <a:spcPct val="100000"/>
              </a:lnSpc>
            </a:pPr>
            <a:r>
              <a:rPr b="0" lang="en-US" sz="9600" spc="-1" strike="noStrike">
                <a:solidFill>
                  <a:srgbClr val="000000"/>
                </a:solidFill>
                <a:latin typeface="Source Sans Pro"/>
                <a:ea typeface="DejaVu Sans"/>
              </a:rPr>
              <a:t>STRETCH BREAK</a:t>
            </a:r>
            <a:endParaRPr b="0" lang="en-US" sz="9600" spc="-1" strike="noStrike">
              <a:latin typeface="Source Sans Pro"/>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TextShape 1"/>
          <p:cNvSpPr txBox="1"/>
          <p:nvPr/>
        </p:nvSpPr>
        <p:spPr>
          <a:xfrm>
            <a:off x="1188720" y="4572000"/>
            <a:ext cx="9784080" cy="2336760"/>
          </a:xfrm>
          <a:prstGeom prst="rect">
            <a:avLst/>
          </a:prstGeom>
          <a:noFill/>
          <a:ln>
            <a:noFill/>
          </a:ln>
        </p:spPr>
        <p:txBody>
          <a:bodyPr lIns="36000" rIns="36000" tIns="36000" bIns="36000" anchor="ctr"/>
          <a:p>
            <a:pPr algn="ctr"/>
            <a:r>
              <a:rPr b="0" lang="en-US" sz="7200" spc="-1" strike="noStrike">
                <a:latin typeface="Lemon/Milk light"/>
              </a:rPr>
              <a:t>Doxxing &amp;</a:t>
            </a:r>
            <a:endParaRPr b="0" lang="en-US" sz="7200" spc="-1" strike="noStrike">
              <a:latin typeface="Source Sans Pro"/>
            </a:endParaRPr>
          </a:p>
          <a:p>
            <a:pPr algn="ctr"/>
            <a:r>
              <a:rPr b="0" lang="en-US" sz="7200" spc="-1" strike="noStrike">
                <a:latin typeface="Lemon/Milk light"/>
              </a:rPr>
              <a:t>Cyber Harassment </a:t>
            </a:r>
            <a:endParaRPr b="0" lang="en-US" sz="7200" spc="-1" strike="noStrike">
              <a:latin typeface="Source Sans Pro"/>
            </a:endParaRPr>
          </a:p>
        </p:txBody>
      </p:sp>
      <p:pic>
        <p:nvPicPr>
          <p:cNvPr id="518" name="" descr=""/>
          <p:cNvPicPr/>
          <p:nvPr/>
        </p:nvPicPr>
        <p:blipFill>
          <a:blip r:embed="rId1"/>
          <a:stretch/>
        </p:blipFill>
        <p:spPr>
          <a:xfrm>
            <a:off x="2468880" y="365760"/>
            <a:ext cx="6949440" cy="390888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TextShape 1"/>
          <p:cNvSpPr txBox="1"/>
          <p:nvPr/>
        </p:nvSpPr>
        <p:spPr>
          <a:xfrm>
            <a:off x="548640" y="170280"/>
            <a:ext cx="8961120" cy="1031040"/>
          </a:xfrm>
          <a:prstGeom prst="rect">
            <a:avLst/>
          </a:prstGeom>
          <a:noFill/>
          <a:ln>
            <a:noFill/>
          </a:ln>
        </p:spPr>
        <p:txBody>
          <a:bodyPr lIns="36000" rIns="36000" tIns="36000" bIns="36000" anchor="ctr"/>
          <a:p>
            <a:r>
              <a:rPr b="0" lang="en-US" sz="6000" spc="-1" strike="noStrike">
                <a:solidFill>
                  <a:srgbClr val="ffffff"/>
                </a:solidFill>
                <a:latin typeface="Source Sans Pro"/>
              </a:rPr>
              <a:t>Some Definitions...</a:t>
            </a:r>
            <a:endParaRPr b="0" lang="en-US" sz="6000" spc="-1" strike="noStrike">
              <a:latin typeface="Source Sans Pro"/>
            </a:endParaRPr>
          </a:p>
        </p:txBody>
      </p:sp>
      <p:sp>
        <p:nvSpPr>
          <p:cNvPr id="520" name="TextShape 2"/>
          <p:cNvSpPr txBox="1"/>
          <p:nvPr/>
        </p:nvSpPr>
        <p:spPr>
          <a:xfrm>
            <a:off x="1463040" y="1832760"/>
            <a:ext cx="9235440" cy="5482440"/>
          </a:xfrm>
          <a:prstGeom prst="rect">
            <a:avLst/>
          </a:prstGeom>
          <a:noFill/>
          <a:ln>
            <a:noFill/>
          </a:ln>
        </p:spPr>
        <p:txBody>
          <a:bodyPr lIns="36000" rIns="36000" tIns="36000" bIns="36000" anchor="ctr"/>
          <a:p>
            <a:pPr algn="ctr"/>
            <a:r>
              <a:rPr b="1" lang="en-US" sz="2600" spc="-1" strike="noStrike">
                <a:latin typeface="Source Sans Pro"/>
              </a:rPr>
              <a:t>Cyberbullying/Cyber Harassment</a:t>
            </a:r>
            <a:endParaRPr b="0" lang="en-US" sz="2600" spc="-1" strike="noStrike">
              <a:latin typeface="Source Sans Pro"/>
            </a:endParaRPr>
          </a:p>
          <a:p>
            <a:pPr algn="ctr"/>
            <a:r>
              <a:rPr b="0" lang="en-US" sz="2600" spc="-1" strike="noStrike">
                <a:latin typeface="Source Sans Pro"/>
              </a:rPr>
              <a:t>“</a:t>
            </a:r>
            <a:r>
              <a:rPr b="0" lang="en-US" sz="2600" spc="-1" strike="noStrike">
                <a:latin typeface="Source Sans Pro"/>
              </a:rPr>
              <a:t>bullying that takes place over digital devices like cell phones, computers, and tablets. Cyberbullying can occur through SMS, Text, and apps, or online in social media, forums, or gaming where people can view, participate in, or share content.”</a:t>
            </a:r>
            <a:endParaRPr b="0" lang="en-US" sz="2600" spc="-1" strike="noStrike">
              <a:latin typeface="Source Sans Pro"/>
            </a:endParaRPr>
          </a:p>
          <a:p>
            <a:pPr algn="ctr"/>
            <a:endParaRPr b="0" lang="en-US" sz="2600" spc="-1" strike="noStrike">
              <a:latin typeface="Source Sans Pro"/>
            </a:endParaRPr>
          </a:p>
          <a:p>
            <a:pPr algn="ctr"/>
            <a:r>
              <a:rPr b="1" lang="en-US" sz="2600" spc="-1" strike="noStrike">
                <a:latin typeface="Source Sans Pro"/>
              </a:rPr>
              <a:t>Doxxing</a:t>
            </a:r>
            <a:endParaRPr b="0" lang="en-US" sz="2600" spc="-1" strike="noStrike">
              <a:latin typeface="Source Sans Pro"/>
            </a:endParaRPr>
          </a:p>
          <a:p>
            <a:pPr algn="ctr"/>
            <a:r>
              <a:rPr b="0" lang="en-US" sz="2600" spc="-1" strike="noStrike">
                <a:latin typeface="Source Sans Pro"/>
              </a:rPr>
              <a:t>“</a:t>
            </a:r>
            <a:r>
              <a:rPr b="0" lang="en-US" sz="2600" spc="-1" strike="noStrike">
                <a:latin typeface="Source Sans Pro"/>
              </a:rPr>
              <a:t>a technique of tracing someone or gather information about an individual using sources on the internet. Its name is derived from “Documents” or “Docx”. Doxing method is based purely on the ability of the hacker to recognize valuable information about his target and use this information to his benefit.”</a:t>
            </a:r>
            <a:endParaRPr b="0" lang="en-US" sz="2600" spc="-1" strike="noStrike">
              <a:latin typeface="Source Sans Pro"/>
            </a:endParaRPr>
          </a:p>
          <a:p>
            <a:pPr algn="ctr"/>
            <a:endParaRPr b="0" lang="en-US" sz="2600" spc="-1" strike="noStrike">
              <a:latin typeface="Source Sans Pro"/>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TextShape 1"/>
          <p:cNvSpPr txBox="1"/>
          <p:nvPr/>
        </p:nvSpPr>
        <p:spPr>
          <a:xfrm>
            <a:off x="365760" y="261720"/>
            <a:ext cx="4389120" cy="1031040"/>
          </a:xfrm>
          <a:prstGeom prst="rect">
            <a:avLst/>
          </a:prstGeom>
          <a:noFill/>
          <a:ln>
            <a:noFill/>
          </a:ln>
        </p:spPr>
        <p:txBody>
          <a:bodyPr lIns="36000" rIns="36000" tIns="36000" bIns="36000" anchor="ctr"/>
          <a:p>
            <a:r>
              <a:rPr b="0" lang="en-US" sz="6000" spc="-1" strike="noStrike">
                <a:solidFill>
                  <a:srgbClr val="ffffff"/>
                </a:solidFill>
                <a:latin typeface="Source Sans Pro"/>
              </a:rPr>
              <a:t>Context</a:t>
            </a:r>
            <a:endParaRPr b="0" lang="en-US" sz="6000" spc="-1" strike="noStrike">
              <a:latin typeface="Source Sans Pro"/>
            </a:endParaRPr>
          </a:p>
        </p:txBody>
      </p:sp>
      <p:sp>
        <p:nvSpPr>
          <p:cNvPr id="522" name="TextShape 2"/>
          <p:cNvSpPr txBox="1"/>
          <p:nvPr/>
        </p:nvSpPr>
        <p:spPr>
          <a:xfrm>
            <a:off x="91440" y="6892200"/>
            <a:ext cx="11430000" cy="423000"/>
          </a:xfrm>
          <a:prstGeom prst="rect">
            <a:avLst/>
          </a:prstGeom>
          <a:noFill/>
          <a:ln>
            <a:noFill/>
          </a:ln>
        </p:spPr>
        <p:txBody>
          <a:bodyPr lIns="36000" rIns="36000" tIns="36000" bIns="36000" anchor="ctr"/>
          <a:p>
            <a:pPr algn="r"/>
            <a:r>
              <a:rPr b="0" lang="en-US" sz="2200" spc="-1" strike="noStrike">
                <a:latin typeface="Source Sans Pro"/>
              </a:rPr>
              <a:t>-stats from NoBullying.com</a:t>
            </a:r>
            <a:endParaRPr b="0" lang="en-US" sz="2200" spc="-1" strike="noStrike">
              <a:latin typeface="Source Sans Pro"/>
            </a:endParaRPr>
          </a:p>
        </p:txBody>
      </p:sp>
      <p:pic>
        <p:nvPicPr>
          <p:cNvPr id="523" name="" descr=""/>
          <p:cNvPicPr/>
          <p:nvPr/>
        </p:nvPicPr>
        <p:blipFill>
          <a:blip r:embed="rId1"/>
          <a:stretch/>
        </p:blipFill>
        <p:spPr>
          <a:xfrm>
            <a:off x="365760" y="1668960"/>
            <a:ext cx="5577840" cy="5371920"/>
          </a:xfrm>
          <a:prstGeom prst="rect">
            <a:avLst/>
          </a:prstGeom>
          <a:ln>
            <a:noFill/>
          </a:ln>
        </p:spPr>
      </p:pic>
      <p:pic>
        <p:nvPicPr>
          <p:cNvPr id="524" name="" descr=""/>
          <p:cNvPicPr/>
          <p:nvPr/>
        </p:nvPicPr>
        <p:blipFill>
          <a:blip r:embed="rId2"/>
          <a:stretch/>
        </p:blipFill>
        <p:spPr>
          <a:xfrm>
            <a:off x="6419160" y="1920240"/>
            <a:ext cx="5010840" cy="329184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CustomShape 1"/>
          <p:cNvSpPr/>
          <p:nvPr/>
        </p:nvSpPr>
        <p:spPr>
          <a:xfrm>
            <a:off x="1645920" y="182880"/>
            <a:ext cx="9235440" cy="1919520"/>
          </a:xfrm>
          <a:prstGeom prst="rect">
            <a:avLst/>
          </a:prstGeom>
          <a:noFill/>
          <a:ln>
            <a:noFill/>
          </a:ln>
        </p:spPr>
        <p:style>
          <a:lnRef idx="0"/>
          <a:fillRef idx="0"/>
          <a:effectRef idx="0"/>
          <a:fontRef idx="minor"/>
        </p:style>
        <p:txBody>
          <a:bodyPr lIns="36000" rIns="36000" tIns="36000" bIns="36000" anchor="ctr"/>
          <a:p>
            <a:pPr algn="ctr">
              <a:lnSpc>
                <a:spcPct val="100000"/>
              </a:lnSpc>
            </a:pPr>
            <a:r>
              <a:rPr b="0" lang="en-US" sz="9600" spc="-1" strike="noStrike">
                <a:solidFill>
                  <a:srgbClr val="00a6a8"/>
                </a:solidFill>
                <a:latin typeface="Source Sans Pro"/>
                <a:ea typeface="DejaVu Sans"/>
              </a:rPr>
              <a:t>WELCOME!</a:t>
            </a:r>
            <a:endParaRPr b="0" lang="en-US" sz="9600" spc="-1" strike="noStrike">
              <a:latin typeface="Source Sans Pro"/>
            </a:endParaRPr>
          </a:p>
        </p:txBody>
      </p:sp>
      <p:pic>
        <p:nvPicPr>
          <p:cNvPr id="475" name="" descr=""/>
          <p:cNvPicPr/>
          <p:nvPr/>
        </p:nvPicPr>
        <p:blipFill>
          <a:blip r:embed="rId1"/>
          <a:stretch/>
        </p:blipFill>
        <p:spPr>
          <a:xfrm>
            <a:off x="3474720" y="1828800"/>
            <a:ext cx="5435280" cy="5414400"/>
          </a:xfrm>
          <a:prstGeom prst="rect">
            <a:avLst/>
          </a:prstGeom>
          <a:ln>
            <a:noFill/>
          </a:ln>
        </p:spPr>
      </p:pic>
    </p:spTree>
  </p:cSld>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TextShape 1"/>
          <p:cNvSpPr txBox="1"/>
          <p:nvPr/>
        </p:nvSpPr>
        <p:spPr>
          <a:xfrm>
            <a:off x="365760" y="-217440"/>
            <a:ext cx="6675120" cy="1989720"/>
          </a:xfrm>
          <a:prstGeom prst="rect">
            <a:avLst/>
          </a:prstGeom>
          <a:noFill/>
          <a:ln>
            <a:noFill/>
          </a:ln>
        </p:spPr>
        <p:txBody>
          <a:bodyPr lIns="36000" rIns="36000" tIns="36000" bIns="36000" anchor="ctr"/>
          <a:p>
            <a:r>
              <a:rPr b="0" lang="en-US" sz="6000" spc="-1" strike="noStrike">
                <a:solidFill>
                  <a:srgbClr val="ffffff"/>
                </a:solidFill>
                <a:latin typeface="Source Sans Pro"/>
              </a:rPr>
              <a:t>Context (contd.)</a:t>
            </a:r>
            <a:endParaRPr b="0" lang="en-US" sz="6000" spc="-1" strike="noStrike">
              <a:latin typeface="Source Sans Pro"/>
            </a:endParaRPr>
          </a:p>
        </p:txBody>
      </p:sp>
      <p:sp>
        <p:nvSpPr>
          <p:cNvPr id="526" name="TextShape 2"/>
          <p:cNvSpPr txBox="1"/>
          <p:nvPr/>
        </p:nvSpPr>
        <p:spPr>
          <a:xfrm>
            <a:off x="599040" y="1920240"/>
            <a:ext cx="5240880" cy="4663440"/>
          </a:xfrm>
          <a:prstGeom prst="rect">
            <a:avLst/>
          </a:prstGeom>
          <a:noFill/>
          <a:ln>
            <a:noFill/>
          </a:ln>
        </p:spPr>
        <p:txBody>
          <a:bodyPr lIns="0" rIns="0" tIns="0" bIns="0">
            <a:normAutofit/>
          </a:bodyPr>
          <a:p>
            <a:r>
              <a:rPr b="0" lang="en-US" sz="3200" spc="-1" strike="noStrike">
                <a:latin typeface="Source Sans Pro"/>
              </a:rPr>
              <a:t>“</a:t>
            </a:r>
            <a:r>
              <a:rPr b="0" lang="en-US" sz="3200" spc="-1" strike="noStrike">
                <a:latin typeface="Source Sans Pro"/>
              </a:rPr>
              <a:t>Doxing is not new; the term dates back to 2001 and the hacker group Anonymous. But it can be incredibly offensive. In 2014, several women were doxed by male gamers trying to intimidate them into keeping silent about sexism in computer games.</a:t>
            </a:r>
            <a:endParaRPr b="0" lang="en-US" sz="3200" spc="-1" strike="noStrike">
              <a:latin typeface="Source Sans Pro"/>
            </a:endParaRPr>
          </a:p>
          <a:p>
            <a:endParaRPr b="0" lang="en-US" sz="3200" spc="-1" strike="noStrike">
              <a:latin typeface="Source Sans Pro"/>
            </a:endParaRPr>
          </a:p>
          <a:p>
            <a:r>
              <a:rPr b="0" lang="en-US" sz="3200" spc="-1" strike="noStrike">
                <a:latin typeface="Source Sans Pro"/>
              </a:rPr>
              <a:t>Companies can be doxed, too. In 2011, Anonymous doxed the technology firm HBGary Federal. In the past few weeks we've witnessed the ongoing doxing of Sony.”</a:t>
            </a:r>
            <a:endParaRPr b="0" lang="en-US" sz="3200" spc="-1" strike="noStrike">
              <a:latin typeface="Source Sans Pro"/>
            </a:endParaRPr>
          </a:p>
          <a:p>
            <a:pPr algn="r">
              <a:spcAft>
                <a:spcPts val="1409"/>
              </a:spcAft>
            </a:pPr>
            <a:r>
              <a:rPr b="0" lang="en-US" sz="3200" spc="-1" strike="noStrike">
                <a:latin typeface="Source Sans Pro"/>
              </a:rPr>
              <a:t>-Bruce Schneier</a:t>
            </a:r>
            <a:endParaRPr b="0" lang="en-US" sz="3200" spc="-1" strike="noStrike">
              <a:latin typeface="Source Sans Pro"/>
            </a:endParaRPr>
          </a:p>
        </p:txBody>
      </p:sp>
      <p:sp>
        <p:nvSpPr>
          <p:cNvPr id="527" name="TextShape 3"/>
          <p:cNvSpPr txBox="1"/>
          <p:nvPr/>
        </p:nvSpPr>
        <p:spPr>
          <a:xfrm>
            <a:off x="6102360" y="1920240"/>
            <a:ext cx="5240880" cy="4663440"/>
          </a:xfrm>
          <a:prstGeom prst="rect">
            <a:avLst/>
          </a:prstGeom>
          <a:noFill/>
          <a:ln>
            <a:noFill/>
          </a:ln>
        </p:spPr>
        <p:txBody>
          <a:bodyPr lIns="0" rIns="0" tIns="0" bIns="0">
            <a:normAutofit/>
          </a:bodyPr>
          <a:p>
            <a:endParaRPr b="0" lang="en-US" sz="3200" spc="-1" strike="noStrike">
              <a:latin typeface="Source Sans Pro"/>
            </a:endParaRPr>
          </a:p>
        </p:txBody>
      </p:sp>
      <p:pic>
        <p:nvPicPr>
          <p:cNvPr id="528" name="" descr=""/>
          <p:cNvPicPr/>
          <p:nvPr/>
        </p:nvPicPr>
        <p:blipFill>
          <a:blip r:embed="rId1"/>
          <a:stretch/>
        </p:blipFill>
        <p:spPr>
          <a:xfrm>
            <a:off x="7315200" y="2315160"/>
            <a:ext cx="3017520" cy="390276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TextShape 1"/>
          <p:cNvSpPr txBox="1"/>
          <p:nvPr/>
        </p:nvSpPr>
        <p:spPr>
          <a:xfrm>
            <a:off x="182880" y="309600"/>
            <a:ext cx="9418320" cy="934920"/>
          </a:xfrm>
          <a:prstGeom prst="rect">
            <a:avLst/>
          </a:prstGeom>
          <a:noFill/>
          <a:ln>
            <a:noFill/>
          </a:ln>
        </p:spPr>
        <p:txBody>
          <a:bodyPr lIns="36000" rIns="36000" tIns="36000" bIns="36000" anchor="ctr"/>
          <a:p>
            <a:r>
              <a:rPr b="0" lang="en-US" sz="5400" spc="-1" strike="noStrike">
                <a:solidFill>
                  <a:srgbClr val="ffffff"/>
                </a:solidFill>
                <a:latin typeface="Source Sans Pro"/>
              </a:rPr>
              <a:t>Sources/Targets of Doxxing </a:t>
            </a:r>
            <a:endParaRPr b="0" lang="en-US" sz="5400" spc="-1" strike="noStrike">
              <a:latin typeface="Source Sans Pro"/>
            </a:endParaRPr>
          </a:p>
        </p:txBody>
      </p:sp>
      <p:sp>
        <p:nvSpPr>
          <p:cNvPr id="530" name="TextShape 2"/>
          <p:cNvSpPr txBox="1"/>
          <p:nvPr/>
        </p:nvSpPr>
        <p:spPr>
          <a:xfrm>
            <a:off x="-365760" y="2103120"/>
            <a:ext cx="5240880" cy="4663440"/>
          </a:xfrm>
          <a:prstGeom prst="rect">
            <a:avLst/>
          </a:prstGeom>
          <a:noFill/>
          <a:ln>
            <a:noFill/>
          </a:ln>
        </p:spPr>
        <p:txBody>
          <a:bodyPr lIns="0" rIns="0" tIns="0" bIns="0">
            <a:normAutofit/>
          </a:bodyPr>
          <a:p>
            <a:pPr algn="ctr">
              <a:spcAft>
                <a:spcPts val="1409"/>
              </a:spcAft>
            </a:pPr>
            <a:r>
              <a:rPr b="1" lang="en-US" sz="3600" spc="-1" strike="noStrike">
                <a:latin typeface="Source Sans Pro"/>
              </a:rPr>
              <a:t>Sources</a:t>
            </a:r>
            <a:endParaRPr b="0" lang="en-US" sz="3600" spc="-1" strike="noStrike">
              <a:latin typeface="Source Sans Pro"/>
            </a:endParaRPr>
          </a:p>
          <a:p>
            <a:pPr algn="ctr">
              <a:spcAft>
                <a:spcPts val="1409"/>
              </a:spcAft>
            </a:pPr>
            <a:r>
              <a:rPr b="0" lang="en-US" sz="3200" spc="-1" strike="noStrike">
                <a:latin typeface="Source Sans Pro"/>
              </a:rPr>
              <a:t>Social Media</a:t>
            </a:r>
            <a:endParaRPr b="0" lang="en-US" sz="3200" spc="-1" strike="noStrike">
              <a:latin typeface="Source Sans Pro"/>
            </a:endParaRPr>
          </a:p>
          <a:p>
            <a:pPr algn="ctr">
              <a:spcAft>
                <a:spcPts val="1409"/>
              </a:spcAft>
            </a:pPr>
            <a:r>
              <a:rPr b="0" lang="en-US" sz="3200" spc="-1" strike="noStrike">
                <a:latin typeface="Source Sans Pro"/>
              </a:rPr>
              <a:t>Data Broker Sites</a:t>
            </a:r>
            <a:endParaRPr b="0" lang="en-US" sz="3200" spc="-1" strike="noStrike">
              <a:latin typeface="Source Sans Pro"/>
            </a:endParaRPr>
          </a:p>
          <a:p>
            <a:pPr algn="ctr">
              <a:spcAft>
                <a:spcPts val="1409"/>
              </a:spcAft>
            </a:pPr>
            <a:r>
              <a:rPr b="0" lang="en-US" sz="3200" spc="-1" strike="noStrike">
                <a:latin typeface="Source Sans Pro"/>
              </a:rPr>
              <a:t>Search Engines</a:t>
            </a:r>
            <a:endParaRPr b="0" lang="en-US" sz="3200" spc="-1" strike="noStrike">
              <a:latin typeface="Source Sans Pro"/>
            </a:endParaRPr>
          </a:p>
          <a:p>
            <a:pPr algn="ctr">
              <a:spcAft>
                <a:spcPts val="1409"/>
              </a:spcAft>
            </a:pPr>
            <a:r>
              <a:rPr b="0" lang="en-US" sz="3200" spc="-1" strike="noStrike">
                <a:latin typeface="Source Sans Pro"/>
              </a:rPr>
              <a:t>Public Records</a:t>
            </a:r>
            <a:endParaRPr b="0" lang="en-US" sz="3200" spc="-1" strike="noStrike">
              <a:latin typeface="Source Sans Pro"/>
            </a:endParaRPr>
          </a:p>
          <a:p>
            <a:pPr algn="ctr">
              <a:spcAft>
                <a:spcPts val="1409"/>
              </a:spcAft>
            </a:pPr>
            <a:r>
              <a:rPr b="0" lang="en-US" sz="3200" spc="-1" strike="noStrike">
                <a:latin typeface="Source Sans Pro"/>
              </a:rPr>
              <a:t>Email</a:t>
            </a:r>
            <a:endParaRPr b="0" lang="en-US" sz="3200" spc="-1" strike="noStrike">
              <a:latin typeface="Source Sans Pro"/>
            </a:endParaRPr>
          </a:p>
          <a:p>
            <a:pPr algn="ctr">
              <a:spcAft>
                <a:spcPts val="1409"/>
              </a:spcAft>
            </a:pPr>
            <a:r>
              <a:rPr b="0" lang="en-US" sz="3200" spc="-1" strike="noStrike">
                <a:latin typeface="Source Sans Pro"/>
              </a:rPr>
              <a:t>Phishing</a:t>
            </a:r>
            <a:endParaRPr b="0" lang="en-US" sz="3200" spc="-1" strike="noStrike">
              <a:latin typeface="Source Sans Pro"/>
            </a:endParaRPr>
          </a:p>
          <a:p>
            <a:pPr algn="ctr">
              <a:spcAft>
                <a:spcPts val="1409"/>
              </a:spcAft>
            </a:pPr>
            <a:r>
              <a:rPr b="0" lang="en-US" sz="3200" spc="-1" strike="noStrike">
                <a:latin typeface="Source Sans Pro"/>
              </a:rPr>
              <a:t>WHOIS</a:t>
            </a:r>
            <a:endParaRPr b="0" lang="en-US" sz="3200" spc="-1" strike="noStrike">
              <a:latin typeface="Source Sans Pro"/>
            </a:endParaRPr>
          </a:p>
        </p:txBody>
      </p:sp>
      <p:sp>
        <p:nvSpPr>
          <p:cNvPr id="531" name="TextShape 3"/>
          <p:cNvSpPr txBox="1"/>
          <p:nvPr/>
        </p:nvSpPr>
        <p:spPr>
          <a:xfrm>
            <a:off x="7132320" y="1920240"/>
            <a:ext cx="5240880" cy="4663440"/>
          </a:xfrm>
          <a:prstGeom prst="rect">
            <a:avLst/>
          </a:prstGeom>
          <a:noFill/>
          <a:ln>
            <a:noFill/>
          </a:ln>
        </p:spPr>
        <p:txBody>
          <a:bodyPr lIns="0" rIns="0" tIns="0" bIns="0">
            <a:normAutofit/>
          </a:bodyPr>
          <a:p>
            <a:pPr algn="ctr">
              <a:spcAft>
                <a:spcPts val="1409"/>
              </a:spcAft>
            </a:pPr>
            <a:r>
              <a:rPr b="1" lang="en-US" sz="3600" spc="-1" strike="noStrike">
                <a:latin typeface="Source Sans Pro"/>
              </a:rPr>
              <a:t>Looking for...</a:t>
            </a:r>
            <a:endParaRPr b="0" lang="en-US" sz="3600" spc="-1" strike="noStrike">
              <a:latin typeface="Source Sans Pro"/>
            </a:endParaRPr>
          </a:p>
          <a:p>
            <a:pPr algn="ctr">
              <a:spcAft>
                <a:spcPts val="1409"/>
              </a:spcAft>
            </a:pPr>
            <a:r>
              <a:rPr b="0" lang="en-US" sz="3200" spc="-1" strike="noStrike">
                <a:latin typeface="Source Sans Pro"/>
              </a:rPr>
              <a:t>Name</a:t>
            </a:r>
            <a:endParaRPr b="0" lang="en-US" sz="3200" spc="-1" strike="noStrike">
              <a:latin typeface="Source Sans Pro"/>
            </a:endParaRPr>
          </a:p>
          <a:p>
            <a:pPr algn="ctr">
              <a:spcAft>
                <a:spcPts val="1409"/>
              </a:spcAft>
            </a:pPr>
            <a:r>
              <a:rPr b="0" lang="en-US" sz="3200" spc="-1" strike="noStrike">
                <a:latin typeface="Source Sans Pro"/>
              </a:rPr>
              <a:t>Address</a:t>
            </a:r>
            <a:endParaRPr b="0" lang="en-US" sz="3200" spc="-1" strike="noStrike">
              <a:latin typeface="Source Sans Pro"/>
            </a:endParaRPr>
          </a:p>
          <a:p>
            <a:pPr algn="ctr">
              <a:spcAft>
                <a:spcPts val="1409"/>
              </a:spcAft>
            </a:pPr>
            <a:r>
              <a:rPr b="0" lang="en-US" sz="3200" spc="-1" strike="noStrike">
                <a:latin typeface="Source Sans Pro"/>
              </a:rPr>
              <a:t>Profiles</a:t>
            </a:r>
            <a:endParaRPr b="0" lang="en-US" sz="3200" spc="-1" strike="noStrike">
              <a:latin typeface="Source Sans Pro"/>
            </a:endParaRPr>
          </a:p>
          <a:p>
            <a:pPr algn="ctr">
              <a:spcAft>
                <a:spcPts val="1409"/>
              </a:spcAft>
            </a:pPr>
            <a:r>
              <a:rPr b="0" lang="en-US" sz="3200" spc="-1" strike="noStrike">
                <a:latin typeface="Source Sans Pro"/>
              </a:rPr>
              <a:t>Images</a:t>
            </a:r>
            <a:endParaRPr b="0" lang="en-US" sz="3200" spc="-1" strike="noStrike">
              <a:latin typeface="Source Sans Pro"/>
            </a:endParaRPr>
          </a:p>
          <a:p>
            <a:pPr algn="ctr">
              <a:spcAft>
                <a:spcPts val="1409"/>
              </a:spcAft>
            </a:pPr>
            <a:r>
              <a:rPr b="0" lang="en-US" sz="3200" spc="-1" strike="noStrike">
                <a:latin typeface="Source Sans Pro"/>
              </a:rPr>
              <a:t>Passwords</a:t>
            </a:r>
            <a:endParaRPr b="0" lang="en-US" sz="3200" spc="-1" strike="noStrike">
              <a:latin typeface="Source Sans Pro"/>
            </a:endParaRPr>
          </a:p>
          <a:p>
            <a:pPr algn="ctr">
              <a:spcAft>
                <a:spcPts val="1409"/>
              </a:spcAft>
            </a:pPr>
            <a:r>
              <a:rPr b="0" lang="en-US" sz="3200" spc="-1" strike="noStrike">
                <a:latin typeface="Source Sans Pro"/>
              </a:rPr>
              <a:t>Forms of Contact</a:t>
            </a:r>
            <a:endParaRPr b="0" lang="en-US" sz="3200" spc="-1" strike="noStrike">
              <a:latin typeface="Source Sans Pro"/>
            </a:endParaRPr>
          </a:p>
          <a:p>
            <a:pPr algn="ctr">
              <a:spcAft>
                <a:spcPts val="1409"/>
              </a:spcAft>
            </a:pPr>
            <a:r>
              <a:rPr b="0" lang="en-US" sz="3200" spc="-1" strike="noStrike">
                <a:latin typeface="Source Sans Pro"/>
              </a:rPr>
              <a:t>Phone</a:t>
            </a:r>
            <a:endParaRPr b="0" lang="en-US" sz="3200" spc="-1" strike="noStrike">
              <a:latin typeface="Source Sans Pro"/>
            </a:endParaRPr>
          </a:p>
          <a:p>
            <a:pPr algn="ctr">
              <a:spcAft>
                <a:spcPts val="1409"/>
              </a:spcAft>
            </a:pPr>
            <a:r>
              <a:rPr b="0" lang="en-US" sz="3200" spc="-1" strike="noStrike">
                <a:latin typeface="Source Sans Pro"/>
              </a:rPr>
              <a:t>Email</a:t>
            </a:r>
            <a:endParaRPr b="0" lang="en-US" sz="3200" spc="-1" strike="noStrike">
              <a:latin typeface="Source Sans Pro"/>
            </a:endParaRPr>
          </a:p>
        </p:txBody>
      </p:sp>
      <p:pic>
        <p:nvPicPr>
          <p:cNvPr id="532" name="" descr=""/>
          <p:cNvPicPr/>
          <p:nvPr/>
        </p:nvPicPr>
        <p:blipFill>
          <a:blip r:embed="rId1"/>
          <a:stretch/>
        </p:blipFill>
        <p:spPr>
          <a:xfrm>
            <a:off x="3931920" y="2422080"/>
            <a:ext cx="4167360" cy="288144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TextShape 1"/>
          <p:cNvSpPr txBox="1"/>
          <p:nvPr/>
        </p:nvSpPr>
        <p:spPr>
          <a:xfrm>
            <a:off x="182880" y="-274320"/>
            <a:ext cx="9875520" cy="1989720"/>
          </a:xfrm>
          <a:prstGeom prst="rect">
            <a:avLst/>
          </a:prstGeom>
          <a:noFill/>
          <a:ln>
            <a:noFill/>
          </a:ln>
        </p:spPr>
        <p:txBody>
          <a:bodyPr lIns="36000" rIns="36000" tIns="36000" bIns="36000" anchor="ctr"/>
          <a:p>
            <a:r>
              <a:rPr b="0" lang="en-US" sz="6000" spc="-1" strike="noStrike">
                <a:solidFill>
                  <a:srgbClr val="ffffff"/>
                </a:solidFill>
                <a:latin typeface="Source Sans Pro"/>
              </a:rPr>
              <a:t>Harm Reduction Re: Doxxing</a:t>
            </a:r>
            <a:endParaRPr b="0" lang="en-US" sz="6000" spc="-1" strike="noStrike">
              <a:latin typeface="Source Sans Pro"/>
            </a:endParaRPr>
          </a:p>
        </p:txBody>
      </p:sp>
      <p:sp>
        <p:nvSpPr>
          <p:cNvPr id="534" name="TextShape 2"/>
          <p:cNvSpPr txBox="1"/>
          <p:nvPr/>
        </p:nvSpPr>
        <p:spPr>
          <a:xfrm>
            <a:off x="599040" y="121320"/>
            <a:ext cx="10798560" cy="1262160"/>
          </a:xfrm>
          <a:prstGeom prst="rect">
            <a:avLst/>
          </a:prstGeom>
          <a:noFill/>
          <a:ln>
            <a:noFill/>
          </a:ln>
        </p:spPr>
        <p:txBody>
          <a:bodyPr lIns="0" rIns="0" tIns="0" bIns="0" anchor="b">
            <a:normAutofit/>
          </a:bodyPr>
          <a:p>
            <a:endParaRPr b="0" lang="en-US" sz="6000" spc="-1" strike="noStrike">
              <a:solidFill>
                <a:srgbClr val="ffffff"/>
              </a:solidFill>
              <a:latin typeface="Source Sans Pro Light"/>
            </a:endParaRPr>
          </a:p>
        </p:txBody>
      </p:sp>
      <p:sp>
        <p:nvSpPr>
          <p:cNvPr id="535" name="TextShape 3"/>
          <p:cNvSpPr txBox="1"/>
          <p:nvPr/>
        </p:nvSpPr>
        <p:spPr>
          <a:xfrm>
            <a:off x="599040" y="1920240"/>
            <a:ext cx="5436000" cy="5486400"/>
          </a:xfrm>
          <a:prstGeom prst="rect">
            <a:avLst/>
          </a:prstGeom>
          <a:noFill/>
          <a:ln>
            <a:noFill/>
          </a:ln>
        </p:spPr>
        <p:txBody>
          <a:bodyPr lIns="0" rIns="0" tIns="0" bIns="0">
            <a:normAutofit/>
          </a:bodyPr>
          <a:p>
            <a:pPr>
              <a:lnSpc>
                <a:spcPct val="100000"/>
              </a:lnSpc>
              <a:spcBef>
                <a:spcPts val="567"/>
              </a:spcBef>
              <a:spcAft>
                <a:spcPts val="567"/>
              </a:spcAft>
            </a:pPr>
            <a:r>
              <a:rPr b="0" lang="en-US" sz="2400" spc="-1" strike="noStrike">
                <a:latin typeface="Source Sans Pro"/>
                <a:ea typeface="Droid Sans"/>
              </a:rPr>
              <a:t>Understand your “Digital Footprint”</a:t>
            </a:r>
            <a:endParaRPr b="0" lang="en-US" sz="2400" spc="-1" strike="noStrike">
              <a:latin typeface="Source Sans Pro"/>
            </a:endParaRPr>
          </a:p>
          <a:p>
            <a:pPr lvl="1" marL="432000" indent="-216000">
              <a:lnSpc>
                <a:spcPct val="100000"/>
              </a:lnSpc>
              <a:spcBef>
                <a:spcPts val="567"/>
              </a:spcBef>
              <a:spcAft>
                <a:spcPts val="567"/>
              </a:spcAft>
              <a:buClr>
                <a:srgbClr val="000000"/>
              </a:buClr>
              <a:buSzPct val="45000"/>
              <a:buFont typeface="Wingdings" charset="2"/>
              <a:buChar char=""/>
            </a:pPr>
            <a:r>
              <a:rPr b="0" lang="en-US" sz="2400" spc="-1" strike="noStrike">
                <a:latin typeface="Source Sans Pro"/>
                <a:ea typeface="Droid Sans"/>
              </a:rPr>
              <a:t>Search yourself on a search engine like Google</a:t>
            </a:r>
            <a:endParaRPr b="0" lang="en-US" sz="2400" spc="-1" strike="noStrike">
              <a:latin typeface="Source Sans Pro"/>
            </a:endParaRPr>
          </a:p>
          <a:p>
            <a:pPr lvl="1" marL="432000" indent="-216000">
              <a:lnSpc>
                <a:spcPct val="100000"/>
              </a:lnSpc>
              <a:spcBef>
                <a:spcPts val="567"/>
              </a:spcBef>
              <a:spcAft>
                <a:spcPts val="567"/>
              </a:spcAft>
              <a:buClr>
                <a:srgbClr val="000000"/>
              </a:buClr>
              <a:buSzPct val="45000"/>
              <a:buFont typeface="Wingdings" charset="2"/>
              <a:buChar char=""/>
            </a:pPr>
            <a:r>
              <a:rPr b="0" lang="en-US" sz="2400" spc="-1" strike="noStrike">
                <a:latin typeface="Source Sans Pro"/>
                <a:ea typeface="Droid Sans"/>
              </a:rPr>
              <a:t>Take a look at your public posts on Social Media</a:t>
            </a:r>
            <a:endParaRPr b="0" lang="en-US" sz="2400" spc="-1" strike="noStrike">
              <a:latin typeface="Source Sans Pro"/>
            </a:endParaRPr>
          </a:p>
          <a:p>
            <a:pPr lvl="1" marL="432000" indent="-216000">
              <a:lnSpc>
                <a:spcPct val="100000"/>
              </a:lnSpc>
              <a:spcBef>
                <a:spcPts val="567"/>
              </a:spcBef>
              <a:spcAft>
                <a:spcPts val="567"/>
              </a:spcAft>
              <a:buClr>
                <a:srgbClr val="000000"/>
              </a:buClr>
              <a:buSzPct val="45000"/>
              <a:buFont typeface="Wingdings" charset="2"/>
              <a:buChar char=""/>
            </a:pPr>
            <a:r>
              <a:rPr b="0" lang="en-US" sz="2400" spc="-1" strike="noStrike">
                <a:latin typeface="Source Sans Pro"/>
                <a:ea typeface="Droid Sans"/>
              </a:rPr>
              <a:t>Be aware of what you share!</a:t>
            </a:r>
            <a:endParaRPr b="0" lang="en-US" sz="2400" spc="-1" strike="noStrike">
              <a:latin typeface="Source Sans Pro"/>
            </a:endParaRPr>
          </a:p>
          <a:p>
            <a:pPr>
              <a:lnSpc>
                <a:spcPct val="100000"/>
              </a:lnSpc>
              <a:spcBef>
                <a:spcPts val="567"/>
              </a:spcBef>
              <a:spcAft>
                <a:spcPts val="567"/>
              </a:spcAft>
            </a:pPr>
            <a:r>
              <a:rPr b="0" lang="en-US" sz="2400" spc="-1" strike="noStrike">
                <a:latin typeface="Source Sans Pro"/>
                <a:ea typeface="Droid Sans"/>
              </a:rPr>
              <a:t>Check out MyShadow.org for more!</a:t>
            </a:r>
            <a:endParaRPr b="0" lang="en-US" sz="2400" spc="-1" strike="noStrike">
              <a:latin typeface="Source Sans Pro"/>
            </a:endParaRPr>
          </a:p>
          <a:p>
            <a:pPr>
              <a:lnSpc>
                <a:spcPct val="100000"/>
              </a:lnSpc>
              <a:spcBef>
                <a:spcPts val="567"/>
              </a:spcBef>
              <a:spcAft>
                <a:spcPts val="567"/>
              </a:spcAft>
            </a:pPr>
            <a:endParaRPr b="0" lang="en-US" sz="2400" spc="-1" strike="noStrike">
              <a:latin typeface="Source Sans Pro"/>
            </a:endParaRPr>
          </a:p>
          <a:p>
            <a:pPr>
              <a:lnSpc>
                <a:spcPct val="100000"/>
              </a:lnSpc>
              <a:spcBef>
                <a:spcPts val="567"/>
              </a:spcBef>
              <a:spcAft>
                <a:spcPts val="567"/>
              </a:spcAft>
            </a:pPr>
            <a:r>
              <a:rPr b="0" lang="en-US" sz="2400" spc="-1" strike="noStrike">
                <a:latin typeface="Source Sans Pro"/>
                <a:ea typeface="Droid Sans"/>
              </a:rPr>
              <a:t>Remove Yourself- Long process, but can start with 10 min per day!</a:t>
            </a:r>
            <a:endParaRPr b="0" lang="en-US" sz="2400" spc="-1" strike="noStrike">
              <a:latin typeface="Source Sans Pro"/>
            </a:endParaRPr>
          </a:p>
          <a:p>
            <a:pPr lvl="1" marL="432000" indent="-216000">
              <a:lnSpc>
                <a:spcPct val="100000"/>
              </a:lnSpc>
              <a:spcBef>
                <a:spcPts val="567"/>
              </a:spcBef>
              <a:spcAft>
                <a:spcPts val="567"/>
              </a:spcAft>
              <a:buClr>
                <a:srgbClr val="000000"/>
              </a:buClr>
              <a:buSzPct val="45000"/>
              <a:buFont typeface="Wingdings" charset="2"/>
              <a:buChar char=""/>
            </a:pPr>
            <a:r>
              <a:rPr b="0" lang="en-US" sz="2400" spc="-1" strike="noStrike">
                <a:latin typeface="Source Sans Pro"/>
                <a:ea typeface="Droid Sans"/>
              </a:rPr>
              <a:t>Take yourself off Google</a:t>
            </a:r>
            <a:endParaRPr b="0" lang="en-US" sz="2400" spc="-1" strike="noStrike">
              <a:latin typeface="Source Sans Pro"/>
            </a:endParaRPr>
          </a:p>
          <a:p>
            <a:pPr lvl="1" marL="432000" indent="-216000">
              <a:lnSpc>
                <a:spcPct val="100000"/>
              </a:lnSpc>
              <a:spcBef>
                <a:spcPts val="567"/>
              </a:spcBef>
              <a:spcAft>
                <a:spcPts val="567"/>
              </a:spcAft>
              <a:buClr>
                <a:srgbClr val="000000"/>
              </a:buClr>
              <a:buSzPct val="45000"/>
              <a:buFont typeface="Wingdings" charset="2"/>
              <a:buChar char=""/>
            </a:pPr>
            <a:r>
              <a:rPr b="0" lang="en-US" sz="2400" spc="-1" strike="noStrike">
                <a:latin typeface="Source Sans Pro"/>
                <a:ea typeface="Droid Sans"/>
              </a:rPr>
              <a:t>Take down or make private photos on social media</a:t>
            </a:r>
            <a:endParaRPr b="0" lang="en-US" sz="2400" spc="-1" strike="noStrike">
              <a:latin typeface="Source Sans Pro"/>
            </a:endParaRPr>
          </a:p>
          <a:p>
            <a:pPr lvl="1" marL="432000" indent="-216000">
              <a:lnSpc>
                <a:spcPct val="100000"/>
              </a:lnSpc>
              <a:spcBef>
                <a:spcPts val="283"/>
              </a:spcBef>
              <a:spcAft>
                <a:spcPts val="283"/>
              </a:spcAft>
              <a:buClr>
                <a:srgbClr val="000000"/>
              </a:buClr>
              <a:buSzPct val="45000"/>
              <a:buFont typeface="Wingdings" charset="2"/>
              <a:buChar char=""/>
            </a:pPr>
            <a:r>
              <a:rPr b="0" lang="en-US" sz="2400" spc="-1" strike="noStrike">
                <a:latin typeface="Source Sans Pro"/>
                <a:ea typeface="Droid Sans"/>
              </a:rPr>
              <a:t>Submit requests to data sites</a:t>
            </a:r>
            <a:endParaRPr b="0" lang="en-US" sz="2400" spc="-1" strike="noStrike">
              <a:latin typeface="Source Sans Pro"/>
            </a:endParaRPr>
          </a:p>
          <a:p>
            <a:pPr marL="216000" indent="-216000">
              <a:lnSpc>
                <a:spcPct val="100000"/>
              </a:lnSpc>
              <a:spcBef>
                <a:spcPts val="283"/>
              </a:spcBef>
              <a:spcAft>
                <a:spcPts val="283"/>
              </a:spcAft>
              <a:buClr>
                <a:srgbClr val="000000"/>
              </a:buClr>
              <a:buSzPct val="45000"/>
              <a:buFont typeface="Wingdings" charset="2"/>
              <a:buChar char=""/>
            </a:pPr>
            <a:endParaRPr b="0" lang="en-US" sz="2400" spc="-1" strike="noStrike">
              <a:latin typeface="Source Sans Pro"/>
            </a:endParaRPr>
          </a:p>
          <a:p>
            <a:pPr>
              <a:lnSpc>
                <a:spcPct val="100000"/>
              </a:lnSpc>
              <a:spcBef>
                <a:spcPts val="283"/>
              </a:spcBef>
              <a:spcAft>
                <a:spcPts val="283"/>
              </a:spcAft>
            </a:pPr>
            <a:endParaRPr b="0" lang="en-US" sz="2400" spc="-1" strike="noStrike">
              <a:latin typeface="Source Sans Pro"/>
            </a:endParaRPr>
          </a:p>
          <a:p>
            <a:pPr marL="216000" indent="-216000">
              <a:lnSpc>
                <a:spcPct val="100000"/>
              </a:lnSpc>
              <a:spcBef>
                <a:spcPts val="283"/>
              </a:spcBef>
              <a:spcAft>
                <a:spcPts val="283"/>
              </a:spcAft>
              <a:buClr>
                <a:srgbClr val="000000"/>
              </a:buClr>
              <a:buSzPct val="45000"/>
              <a:buFont typeface="Wingdings" charset="2"/>
              <a:buChar char=""/>
            </a:pPr>
            <a:endParaRPr b="0" lang="en-US" sz="2400" spc="-1" strike="noStrike">
              <a:latin typeface="Source Sans Pro"/>
            </a:endParaRPr>
          </a:p>
        </p:txBody>
      </p:sp>
      <p:sp>
        <p:nvSpPr>
          <p:cNvPr id="536" name="TextShape 4"/>
          <p:cNvSpPr txBox="1"/>
          <p:nvPr/>
        </p:nvSpPr>
        <p:spPr>
          <a:xfrm>
            <a:off x="6102360" y="1920240"/>
            <a:ext cx="5240880" cy="4663440"/>
          </a:xfrm>
          <a:prstGeom prst="rect">
            <a:avLst/>
          </a:prstGeom>
          <a:noFill/>
          <a:ln>
            <a:noFill/>
          </a:ln>
        </p:spPr>
        <p:txBody>
          <a:bodyPr lIns="0" rIns="0" tIns="0" bIns="0">
            <a:normAutofit/>
          </a:bodyPr>
          <a:p>
            <a:r>
              <a:rPr b="0" lang="en-US" sz="3200" spc="-1" strike="noStrike">
                <a:latin typeface="Source Sans Pro"/>
              </a:rPr>
              <a:t>Check out some Anti-Doxxing Resources</a:t>
            </a:r>
            <a:endParaRPr b="0" lang="en-US" sz="3200" spc="-1" strike="noStrike">
              <a:latin typeface="Source Sans Pro"/>
            </a:endParaRPr>
          </a:p>
          <a:p>
            <a:pPr lvl="1" marL="432000" indent="-216000">
              <a:spcAft>
                <a:spcPts val="1123"/>
              </a:spcAft>
              <a:buClr>
                <a:srgbClr val="000000"/>
              </a:buClr>
              <a:buSzPct val="45000"/>
              <a:buFont typeface="Wingdings" charset="2"/>
              <a:buChar char=""/>
            </a:pPr>
            <a:r>
              <a:rPr b="0" lang="en-US" sz="2800" spc="-1" strike="noStrike">
                <a:latin typeface="Source Sans Pro"/>
              </a:rPr>
              <a:t>Data Detox Kit</a:t>
            </a:r>
            <a:endParaRPr b="0" lang="en-US" sz="2800" spc="-1" strike="noStrike">
              <a:latin typeface="Source Sans Pro"/>
            </a:endParaRPr>
          </a:p>
          <a:p>
            <a:pPr lvl="1" marL="432000" indent="-216000">
              <a:spcAft>
                <a:spcPts val="1123"/>
              </a:spcAft>
              <a:buClr>
                <a:srgbClr val="000000"/>
              </a:buClr>
              <a:buSzPct val="45000"/>
              <a:buFont typeface="Wingdings" charset="2"/>
              <a:buChar char=""/>
            </a:pPr>
            <a:r>
              <a:rPr b="0" lang="en-US" sz="2800" spc="-1" strike="noStrike">
                <a:latin typeface="Source Sans Pro"/>
              </a:rPr>
              <a:t>SSD by EFF</a:t>
            </a:r>
            <a:endParaRPr b="0" lang="en-US" sz="2800" spc="-1" strike="noStrike">
              <a:latin typeface="Source Sans Pro"/>
            </a:endParaRPr>
          </a:p>
          <a:p>
            <a:pPr lvl="1" marL="432000" indent="-216000">
              <a:spcAft>
                <a:spcPts val="1123"/>
              </a:spcAft>
              <a:buClr>
                <a:srgbClr val="000000"/>
              </a:buClr>
              <a:buSzPct val="45000"/>
              <a:buFont typeface="Wingdings" charset="2"/>
              <a:buChar char=""/>
            </a:pPr>
            <a:r>
              <a:rPr b="0" lang="en-US" sz="2800" spc="-1" strike="noStrike">
                <a:latin typeface="Source Sans Pro"/>
              </a:rPr>
              <a:t>Crash Override Network</a:t>
            </a:r>
            <a:endParaRPr b="0" lang="en-US" sz="2800" spc="-1" strike="noStrike">
              <a:latin typeface="Source Sans Pro"/>
            </a:endParaRPr>
          </a:p>
          <a:p>
            <a:pPr lvl="1" marL="432000" indent="-216000">
              <a:spcAft>
                <a:spcPts val="1123"/>
              </a:spcAft>
              <a:buClr>
                <a:srgbClr val="000000"/>
              </a:buClr>
              <a:buSzPct val="45000"/>
              <a:buFont typeface="Wingdings" charset="2"/>
              <a:buChar char=""/>
            </a:pPr>
            <a:r>
              <a:rPr b="0" lang="en-US" sz="2800" spc="-1" strike="noStrike">
                <a:latin typeface="Source Sans Pro"/>
              </a:rPr>
              <a:t>Privacy Duck (paid)</a:t>
            </a:r>
            <a:endParaRPr b="0" lang="en-US" sz="2800" spc="-1" strike="noStrike">
              <a:latin typeface="Source Sans Pro"/>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TextShape 1"/>
          <p:cNvSpPr txBox="1"/>
          <p:nvPr/>
        </p:nvSpPr>
        <p:spPr>
          <a:xfrm>
            <a:off x="182880" y="-274320"/>
            <a:ext cx="9875520" cy="1989720"/>
          </a:xfrm>
          <a:prstGeom prst="rect">
            <a:avLst/>
          </a:prstGeom>
          <a:noFill/>
          <a:ln>
            <a:noFill/>
          </a:ln>
        </p:spPr>
        <p:txBody>
          <a:bodyPr lIns="36000" rIns="36000" tIns="36000" bIns="36000" anchor="ctr"/>
          <a:p>
            <a:r>
              <a:rPr b="0" lang="en-US" sz="6000" spc="-1" strike="noStrike">
                <a:solidFill>
                  <a:srgbClr val="ffffff"/>
                </a:solidFill>
                <a:latin typeface="Source Sans Pro"/>
              </a:rPr>
              <a:t>Harm Reduction Re: Doxxing</a:t>
            </a:r>
            <a:endParaRPr b="0" lang="en-US" sz="6000" spc="-1" strike="noStrike">
              <a:latin typeface="Source Sans Pro"/>
            </a:endParaRPr>
          </a:p>
        </p:txBody>
      </p:sp>
      <p:sp>
        <p:nvSpPr>
          <p:cNvPr id="538" name="TextShape 2"/>
          <p:cNvSpPr txBox="1"/>
          <p:nvPr/>
        </p:nvSpPr>
        <p:spPr>
          <a:xfrm>
            <a:off x="599040" y="1920240"/>
            <a:ext cx="5240880" cy="5486400"/>
          </a:xfrm>
          <a:prstGeom prst="rect">
            <a:avLst/>
          </a:prstGeom>
          <a:noFill/>
          <a:ln>
            <a:noFill/>
          </a:ln>
        </p:spPr>
        <p:txBody>
          <a:bodyPr lIns="0" rIns="0" tIns="0" bIns="0">
            <a:normAutofit/>
          </a:bodyPr>
          <a:p>
            <a:r>
              <a:rPr b="0" lang="en-US" sz="3200" spc="-1" strike="noStrike">
                <a:latin typeface="Source Sans Pro"/>
              </a:rPr>
              <a:t>Tips from </a:t>
            </a:r>
            <a:r>
              <a:rPr b="1" lang="en-US" sz="3200" spc="-1" strike="noStrike">
                <a:latin typeface="Source Sans Pro"/>
              </a:rPr>
              <a:t>Equality Labs</a:t>
            </a:r>
            <a:endParaRPr b="0" lang="en-US" sz="3200" spc="-1" strike="noStrike">
              <a:latin typeface="Source Sans Pro"/>
            </a:endParaRPr>
          </a:p>
          <a:p>
            <a:pPr marL="216000" indent="-216000">
              <a:spcAft>
                <a:spcPts val="1409"/>
              </a:spcAft>
              <a:buClr>
                <a:srgbClr val="000000"/>
              </a:buClr>
              <a:buSzPct val="45000"/>
              <a:buFont typeface="Wingdings" charset="2"/>
              <a:buChar char=""/>
            </a:pPr>
            <a:r>
              <a:rPr b="0" lang="en-US" sz="3200" spc="-1" strike="noStrike">
                <a:latin typeface="Source Sans Pro"/>
              </a:rPr>
              <a:t>Create Self-Care Plan</a:t>
            </a:r>
            <a:endParaRPr b="0" lang="en-US" sz="3200" spc="-1" strike="noStrike">
              <a:latin typeface="Source Sans Pro"/>
            </a:endParaRPr>
          </a:p>
          <a:p>
            <a:pPr marL="216000" indent="-216000">
              <a:spcAft>
                <a:spcPts val="1409"/>
              </a:spcAft>
              <a:buClr>
                <a:srgbClr val="000000"/>
              </a:buClr>
              <a:buSzPct val="45000"/>
              <a:buFont typeface="Wingdings" charset="2"/>
              <a:buChar char=""/>
            </a:pPr>
            <a:r>
              <a:rPr b="0" lang="en-US" sz="3200" spc="-1" strike="noStrike">
                <a:latin typeface="Source Sans Pro"/>
              </a:rPr>
              <a:t>Create Incident Log</a:t>
            </a:r>
            <a:endParaRPr b="0" lang="en-US" sz="3200" spc="-1" strike="noStrike">
              <a:latin typeface="Source Sans Pro"/>
            </a:endParaRPr>
          </a:p>
          <a:p>
            <a:pPr marL="216000" indent="-216000">
              <a:spcAft>
                <a:spcPts val="1409"/>
              </a:spcAft>
              <a:buClr>
                <a:srgbClr val="000000"/>
              </a:buClr>
              <a:buSzPct val="45000"/>
              <a:buFont typeface="Wingdings" charset="2"/>
              <a:buChar char=""/>
            </a:pPr>
            <a:r>
              <a:rPr b="0" lang="en-US" sz="3200" spc="-1" strike="noStrike">
                <a:latin typeface="Source Sans Pro"/>
              </a:rPr>
              <a:t>Change Passwords, Password Managers, 2FA</a:t>
            </a:r>
            <a:endParaRPr b="0" lang="en-US" sz="3200" spc="-1" strike="noStrike">
              <a:latin typeface="Source Sans Pro"/>
            </a:endParaRPr>
          </a:p>
          <a:p>
            <a:pPr marL="216000" indent="-216000">
              <a:spcAft>
                <a:spcPts val="1409"/>
              </a:spcAft>
              <a:buClr>
                <a:srgbClr val="000000"/>
              </a:buClr>
              <a:buSzPct val="45000"/>
              <a:buFont typeface="Wingdings" charset="2"/>
              <a:buChar char=""/>
            </a:pPr>
            <a:r>
              <a:rPr b="0" lang="en-US" sz="3200" spc="-1" strike="noStrike">
                <a:latin typeface="Source Sans Pro"/>
              </a:rPr>
              <a:t>Call credit card company, utilities, and bank if financially targeted</a:t>
            </a:r>
            <a:endParaRPr b="0" lang="en-US" sz="3200" spc="-1" strike="noStrike">
              <a:latin typeface="Source Sans Pro"/>
            </a:endParaRPr>
          </a:p>
          <a:p>
            <a:pPr marL="216000" indent="-216000">
              <a:spcAft>
                <a:spcPts val="1409"/>
              </a:spcAft>
              <a:buClr>
                <a:srgbClr val="000000"/>
              </a:buClr>
              <a:buSzPct val="45000"/>
              <a:buFont typeface="Wingdings" charset="2"/>
              <a:buChar char=""/>
            </a:pPr>
            <a:r>
              <a:rPr b="0" lang="en-US" sz="3200" spc="-1" strike="noStrike">
                <a:latin typeface="Source Sans Pro"/>
              </a:rPr>
              <a:t>Change Privacy Settings on Social Media</a:t>
            </a:r>
            <a:endParaRPr b="0" lang="en-US" sz="3200" spc="-1" strike="noStrike">
              <a:latin typeface="Source Sans Pro"/>
            </a:endParaRPr>
          </a:p>
          <a:p>
            <a:pPr marL="216000" indent="-216000">
              <a:spcAft>
                <a:spcPts val="1409"/>
              </a:spcAft>
              <a:buClr>
                <a:srgbClr val="000000"/>
              </a:buClr>
              <a:buSzPct val="45000"/>
              <a:buFont typeface="Wingdings" charset="2"/>
              <a:buChar char=""/>
            </a:pPr>
            <a:r>
              <a:rPr b="0" lang="en-US" sz="3200" spc="-1" strike="noStrike">
                <a:latin typeface="Source Sans Pro"/>
              </a:rPr>
              <a:t>Delete old, unused accounts</a:t>
            </a:r>
            <a:endParaRPr b="0" lang="en-US" sz="3200" spc="-1" strike="noStrike">
              <a:latin typeface="Source Sans Pro"/>
            </a:endParaRPr>
          </a:p>
          <a:p>
            <a:pPr marL="216000" indent="-216000">
              <a:spcAft>
                <a:spcPts val="1409"/>
              </a:spcAft>
              <a:buClr>
                <a:srgbClr val="000000"/>
              </a:buClr>
              <a:buSzPct val="45000"/>
              <a:buFont typeface="Wingdings" charset="2"/>
              <a:buChar char=""/>
            </a:pPr>
            <a:r>
              <a:rPr b="0" lang="en-US" sz="3200" spc="-1" strike="noStrike">
                <a:latin typeface="Source Sans Pro"/>
              </a:rPr>
              <a:t>Use aliases</a:t>
            </a:r>
            <a:endParaRPr b="0" lang="en-US" sz="3200" spc="-1" strike="noStrike">
              <a:latin typeface="Source Sans Pro"/>
            </a:endParaRPr>
          </a:p>
          <a:p>
            <a:pPr marL="216000" indent="-216000">
              <a:spcAft>
                <a:spcPts val="1409"/>
              </a:spcAft>
              <a:buClr>
                <a:srgbClr val="000000"/>
              </a:buClr>
              <a:buSzPct val="45000"/>
              <a:buFont typeface="Wingdings" charset="2"/>
              <a:buChar char=""/>
            </a:pPr>
            <a:r>
              <a:rPr b="0" lang="en-US" sz="3200" spc="-1" strike="noStrike">
                <a:latin typeface="Source Sans Pro"/>
              </a:rPr>
              <a:t>Get to know secure apps/methods of surfing</a:t>
            </a:r>
            <a:endParaRPr b="0" lang="en-US" sz="3200" spc="-1" strike="noStrike">
              <a:latin typeface="Source Sans Pro"/>
            </a:endParaRPr>
          </a:p>
          <a:p>
            <a:pPr lvl="1" marL="432000" indent="-216000">
              <a:spcAft>
                <a:spcPts val="1123"/>
              </a:spcAft>
              <a:buClr>
                <a:srgbClr val="000000"/>
              </a:buClr>
              <a:buSzPct val="45000"/>
              <a:buFont typeface="Wingdings" charset="2"/>
              <a:buChar char=""/>
            </a:pPr>
            <a:r>
              <a:rPr b="0" lang="en-US" sz="3200" spc="-1" strike="noStrike">
                <a:latin typeface="Source Sans Pro"/>
              </a:rPr>
              <a:t>VPN</a:t>
            </a:r>
            <a:endParaRPr b="0" lang="en-US" sz="3200" spc="-1" strike="noStrike">
              <a:latin typeface="Source Sans Pro"/>
            </a:endParaRPr>
          </a:p>
          <a:p>
            <a:pPr lvl="1" marL="432000" indent="-216000">
              <a:spcAft>
                <a:spcPts val="1123"/>
              </a:spcAft>
              <a:buClr>
                <a:srgbClr val="000000"/>
              </a:buClr>
              <a:buSzPct val="45000"/>
              <a:buFont typeface="Wingdings" charset="2"/>
              <a:buChar char=""/>
            </a:pPr>
            <a:r>
              <a:rPr b="0" lang="en-US" sz="3200" spc="-1" strike="noStrike">
                <a:latin typeface="Source Sans Pro"/>
              </a:rPr>
              <a:t>Tor</a:t>
            </a:r>
            <a:endParaRPr b="0" lang="en-US" sz="3200" spc="-1" strike="noStrike">
              <a:latin typeface="Source Sans Pro"/>
            </a:endParaRPr>
          </a:p>
          <a:p>
            <a:pPr lvl="1" marL="432000" indent="-216000">
              <a:spcAft>
                <a:spcPts val="1123"/>
              </a:spcAft>
              <a:buClr>
                <a:srgbClr val="000000"/>
              </a:buClr>
              <a:buSzPct val="45000"/>
              <a:buFont typeface="Wingdings" charset="2"/>
              <a:buChar char=""/>
            </a:pPr>
            <a:r>
              <a:rPr b="0" lang="en-US" sz="3200" spc="-1" strike="noStrike">
                <a:latin typeface="Source Sans Pro"/>
              </a:rPr>
              <a:t>Signal</a:t>
            </a:r>
            <a:endParaRPr b="0" lang="en-US" sz="3200" spc="-1" strike="noStrike">
              <a:latin typeface="Source Sans Pro"/>
            </a:endParaRPr>
          </a:p>
          <a:p>
            <a:pPr lvl="1" marL="432000" indent="-216000">
              <a:spcAft>
                <a:spcPts val="1123"/>
              </a:spcAft>
              <a:buClr>
                <a:srgbClr val="000000"/>
              </a:buClr>
              <a:buSzPct val="45000"/>
              <a:buFont typeface="Wingdings" charset="2"/>
              <a:buChar char=""/>
            </a:pPr>
            <a:r>
              <a:rPr b="0" lang="en-US" sz="3200" spc="-1" strike="noStrike">
                <a:latin typeface="Source Sans Pro"/>
              </a:rPr>
              <a:t>Protonmail</a:t>
            </a:r>
            <a:endParaRPr b="0" lang="en-US" sz="3200" spc="-1" strike="noStrike">
              <a:latin typeface="Source Sans Pro"/>
            </a:endParaRPr>
          </a:p>
        </p:txBody>
      </p:sp>
      <p:sp>
        <p:nvSpPr>
          <p:cNvPr id="539" name="TextShape 3"/>
          <p:cNvSpPr txBox="1"/>
          <p:nvPr/>
        </p:nvSpPr>
        <p:spPr>
          <a:xfrm>
            <a:off x="6102360" y="1920240"/>
            <a:ext cx="5240880" cy="4663440"/>
          </a:xfrm>
          <a:prstGeom prst="rect">
            <a:avLst/>
          </a:prstGeom>
          <a:noFill/>
          <a:ln>
            <a:noFill/>
          </a:ln>
        </p:spPr>
        <p:txBody>
          <a:bodyPr lIns="0" rIns="0" tIns="0" bIns="0">
            <a:normAutofit/>
          </a:bodyPr>
          <a:p>
            <a:endParaRPr b="0" lang="en-US" sz="3200" spc="-1" strike="noStrike">
              <a:latin typeface="Source Sans Pro"/>
            </a:endParaRPr>
          </a:p>
        </p:txBody>
      </p:sp>
      <p:pic>
        <p:nvPicPr>
          <p:cNvPr id="540" name="" descr=""/>
          <p:cNvPicPr/>
          <p:nvPr/>
        </p:nvPicPr>
        <p:blipFill>
          <a:blip r:embed="rId1"/>
          <a:stretch/>
        </p:blipFill>
        <p:spPr>
          <a:xfrm>
            <a:off x="6097680" y="2111400"/>
            <a:ext cx="5606640" cy="4106520"/>
          </a:xfrm>
          <a:prstGeom prst="rect">
            <a:avLst/>
          </a:prstGeom>
          <a:ln>
            <a:noFill/>
          </a:ln>
        </p:spPr>
      </p:pic>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TextShape 1"/>
          <p:cNvSpPr txBox="1"/>
          <p:nvPr/>
        </p:nvSpPr>
        <p:spPr>
          <a:xfrm>
            <a:off x="1737360" y="333000"/>
            <a:ext cx="8778240" cy="1221480"/>
          </a:xfrm>
          <a:prstGeom prst="rect">
            <a:avLst/>
          </a:prstGeom>
          <a:noFill/>
          <a:ln>
            <a:noFill/>
          </a:ln>
        </p:spPr>
        <p:txBody>
          <a:bodyPr lIns="36000" rIns="36000" tIns="36000" bIns="36000" anchor="ctr"/>
          <a:p>
            <a:pPr algn="ctr"/>
            <a:r>
              <a:rPr b="0" lang="en-US" sz="7200" spc="-1" strike="noStrike">
                <a:latin typeface="Source Sans Pro"/>
              </a:rPr>
              <a:t>Let’s Talk About It!</a:t>
            </a:r>
            <a:endParaRPr b="0" lang="en-US" sz="7200" spc="-1" strike="noStrike">
              <a:latin typeface="Source Sans Pro"/>
            </a:endParaRPr>
          </a:p>
        </p:txBody>
      </p:sp>
      <p:pic>
        <p:nvPicPr>
          <p:cNvPr id="542" name="" descr=""/>
          <p:cNvPicPr/>
          <p:nvPr/>
        </p:nvPicPr>
        <p:blipFill>
          <a:blip r:embed="rId1"/>
          <a:stretch/>
        </p:blipFill>
        <p:spPr>
          <a:xfrm>
            <a:off x="4173480" y="1737360"/>
            <a:ext cx="3781800" cy="5137200"/>
          </a:xfrm>
          <a:prstGeom prst="rect">
            <a:avLst/>
          </a:prstGeom>
          <a:ln>
            <a:noFill/>
          </a:ln>
        </p:spPr>
      </p:pic>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1"/>
          <p:cNvSpPr/>
          <p:nvPr/>
        </p:nvSpPr>
        <p:spPr>
          <a:xfrm>
            <a:off x="599040" y="121320"/>
            <a:ext cx="10798560" cy="126144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ea typeface="DejaVu Sans"/>
              </a:rPr>
              <a:t>Thank You and Resources</a:t>
            </a:r>
            <a:endParaRPr b="0" lang="en-US" sz="6000" spc="-1" strike="noStrike">
              <a:latin typeface="Source Sans Pro"/>
            </a:endParaRPr>
          </a:p>
        </p:txBody>
      </p:sp>
      <p:sp>
        <p:nvSpPr>
          <p:cNvPr id="544" name="CustomShape 2"/>
          <p:cNvSpPr/>
          <p:nvPr/>
        </p:nvSpPr>
        <p:spPr>
          <a:xfrm>
            <a:off x="599040" y="1737360"/>
            <a:ext cx="10739520" cy="4663440"/>
          </a:xfrm>
          <a:prstGeom prst="rect">
            <a:avLst/>
          </a:prstGeom>
          <a:noFill/>
          <a:ln>
            <a:noFill/>
          </a:ln>
        </p:spPr>
        <p:style>
          <a:lnRef idx="0"/>
          <a:fillRef idx="0"/>
          <a:effectRef idx="0"/>
          <a:fontRef idx="minor"/>
        </p:style>
        <p:txBody>
          <a:bodyPr lIns="0" rIns="0" tIns="0" bIns="0">
            <a:normAutofit/>
          </a:bodyPr>
          <a:p>
            <a:pPr>
              <a:lnSpc>
                <a:spcPct val="100000"/>
              </a:lnSpc>
              <a:spcAft>
                <a:spcPts val="1409"/>
              </a:spcAft>
            </a:pPr>
            <a:r>
              <a:rPr b="1" lang="en-US" sz="2800" spc="-1" strike="noStrike">
                <a:solidFill>
                  <a:srgbClr val="000000"/>
                </a:solidFill>
                <a:latin typeface="Source Sans Pro"/>
                <a:ea typeface="DejaVu Sans"/>
              </a:rPr>
              <a:t>Sources</a:t>
            </a:r>
            <a:endParaRPr b="0" lang="en-US" sz="2800" spc="-1" strike="noStrike">
              <a:latin typeface="Source Sans Pro"/>
            </a:endParaRPr>
          </a:p>
          <a:p>
            <a:pPr lvl="1" marL="432000" indent="-216000">
              <a:lnSpc>
                <a:spcPct val="100000"/>
              </a:lnSpc>
              <a:spcAft>
                <a:spcPts val="1409"/>
              </a:spcAft>
              <a:buClr>
                <a:srgbClr val="000000"/>
              </a:buClr>
              <a:buSzPct val="45000"/>
              <a:buFont typeface="Wingdings" charset="2"/>
              <a:buChar char=""/>
            </a:pPr>
            <a:r>
              <a:rPr b="1" lang="en-US" sz="2800" spc="-1" strike="noStrike">
                <a:solidFill>
                  <a:srgbClr val="000000"/>
                </a:solidFill>
                <a:latin typeface="Source Sans Pro"/>
                <a:ea typeface="DejaVu Sans"/>
              </a:rPr>
              <a:t>Crash Override Network-</a:t>
            </a:r>
            <a:r>
              <a:rPr b="0" lang="en-US" sz="2800" spc="-1" strike="noStrike">
                <a:solidFill>
                  <a:srgbClr val="000000"/>
                </a:solidFill>
                <a:latin typeface="Source Sans Pro"/>
                <a:ea typeface="DejaVu Sans"/>
              </a:rPr>
              <a:t> http://www.crashoverridenetwork.com/</a:t>
            </a:r>
            <a:endParaRPr b="0" lang="en-US" sz="2800" spc="-1" strike="noStrike">
              <a:latin typeface="Source Sans Pro"/>
            </a:endParaRPr>
          </a:p>
          <a:p>
            <a:pPr lvl="1" marL="432000" indent="-216000">
              <a:buClr>
                <a:srgbClr val="000000"/>
              </a:buClr>
              <a:buSzPct val="45000"/>
              <a:buFont typeface="Wingdings" charset="2"/>
              <a:buChar char=""/>
            </a:pPr>
            <a:r>
              <a:rPr b="1" lang="en-US" sz="2800" spc="-1" strike="noStrike">
                <a:solidFill>
                  <a:srgbClr val="000000"/>
                </a:solidFill>
                <a:latin typeface="Source Sans Pro"/>
                <a:ea typeface="DejaVu Sans"/>
              </a:rPr>
              <a:t>Equality Labs Anti-Doxxing Guide on Medium</a:t>
            </a:r>
            <a:r>
              <a:rPr b="0" lang="en-US" sz="2800" spc="-1" strike="noStrike">
                <a:solidFill>
                  <a:srgbClr val="000000"/>
                </a:solidFill>
                <a:latin typeface="Source Sans Pro"/>
                <a:ea typeface="DejaVu Sans"/>
              </a:rPr>
              <a:t> https://medium.com/@EqualityLabs/anti-doxing-guide-for-activists-facing-attacks-from-the-alt-right-ec6c290f543c</a:t>
            </a:r>
            <a:endParaRPr b="0" lang="en-US" sz="2800" spc="-1" strike="noStrike">
              <a:latin typeface="Source Sans Pro"/>
            </a:endParaRPr>
          </a:p>
          <a:p>
            <a:pPr lvl="1" marL="432000" indent="-216000">
              <a:buClr>
                <a:srgbClr val="000000"/>
              </a:buClr>
              <a:buSzPct val="45000"/>
              <a:buFont typeface="Wingdings" charset="2"/>
              <a:buChar char=""/>
            </a:pPr>
            <a:endParaRPr b="0" lang="en-US" sz="2800" spc="-1" strike="noStrike">
              <a:latin typeface="Source Sans Pro"/>
            </a:endParaRPr>
          </a:p>
          <a:p>
            <a:pPr lvl="1" marL="432000" indent="-216000">
              <a:lnSpc>
                <a:spcPct val="100000"/>
              </a:lnSpc>
              <a:spcAft>
                <a:spcPts val="1409"/>
              </a:spcAft>
              <a:buClr>
                <a:srgbClr val="000000"/>
              </a:buClr>
              <a:buSzPct val="45000"/>
              <a:buFont typeface="Wingdings" charset="2"/>
              <a:buChar char=""/>
            </a:pPr>
            <a:r>
              <a:rPr b="1" lang="en-US" sz="2800" spc="-1" strike="noStrike">
                <a:solidFill>
                  <a:srgbClr val="000000"/>
                </a:solidFill>
                <a:latin typeface="Source Sans Pro"/>
                <a:ea typeface="DejaVu Sans"/>
              </a:rPr>
              <a:t>Privacy Duck</a:t>
            </a:r>
            <a:r>
              <a:rPr b="0" lang="en-US" sz="2800" spc="-1" strike="noStrike">
                <a:solidFill>
                  <a:srgbClr val="000000"/>
                </a:solidFill>
                <a:latin typeface="Source Sans Pro"/>
                <a:ea typeface="DejaVu Sans"/>
              </a:rPr>
              <a:t>- https://www.privacyduck.com/</a:t>
            </a:r>
            <a:endParaRPr b="0" lang="en-US" sz="2800" spc="-1" strike="noStrike">
              <a:latin typeface="Source Sans Pro"/>
            </a:endParaRPr>
          </a:p>
          <a:p>
            <a:pPr lvl="1" marL="432000" indent="-216000">
              <a:buClr>
                <a:srgbClr val="000000"/>
              </a:buClr>
              <a:buSzPct val="45000"/>
              <a:buFont typeface="Wingdings" charset="2"/>
              <a:buChar char=""/>
            </a:pPr>
            <a:r>
              <a:rPr b="1" lang="en-US" sz="2800" spc="-1" strike="noStrike">
                <a:latin typeface="Source Sans Pro"/>
              </a:rPr>
              <a:t>Articles</a:t>
            </a:r>
            <a:endParaRPr b="0" lang="en-US" sz="2800" spc="-1" strike="noStrike">
              <a:latin typeface="Source Sans Pro"/>
            </a:endParaRPr>
          </a:p>
          <a:p>
            <a:pPr lvl="2" marL="648000" indent="-216000">
              <a:buClr>
                <a:srgbClr val="000000"/>
              </a:buClr>
              <a:buSzPct val="45000"/>
              <a:buFont typeface="Wingdings" charset="2"/>
              <a:buChar char=""/>
            </a:pPr>
            <a:r>
              <a:rPr b="0" lang="en-US" sz="2800" spc="-1" strike="noStrike">
                <a:latin typeface="Source Sans Pro"/>
              </a:rPr>
              <a:t>“</a:t>
            </a:r>
            <a:r>
              <a:rPr b="0" lang="en-US" sz="2800" spc="-1" strike="noStrike">
                <a:latin typeface="Source Sans Pro"/>
              </a:rPr>
              <a:t>Doxxing as Attack”- Bruce Schneier</a:t>
            </a:r>
            <a:endParaRPr b="0" lang="en-US" sz="2800" spc="-1" strike="noStrike">
              <a:latin typeface="Source Sans Pro"/>
            </a:endParaRPr>
          </a:p>
          <a:p>
            <a:pPr lvl="2" marL="648000" indent="-216000">
              <a:buClr>
                <a:srgbClr val="000000"/>
              </a:buClr>
              <a:buSzPct val="45000"/>
              <a:buFont typeface="Wingdings" charset="2"/>
              <a:buChar char=""/>
            </a:pPr>
            <a:r>
              <a:rPr b="0" lang="en-US" sz="2800" spc="-1" strike="noStrike">
                <a:latin typeface="Source Sans Pro"/>
              </a:rPr>
              <a:t>NoBullying.com</a:t>
            </a:r>
            <a:endParaRPr b="0" lang="en-US" sz="2800" spc="-1" strike="noStrike">
              <a:latin typeface="Source Sans Pro"/>
            </a:endParaRPr>
          </a:p>
          <a:p>
            <a:pPr lvl="2" marL="648000" indent="-216000">
              <a:buClr>
                <a:srgbClr val="000000"/>
              </a:buClr>
              <a:buSzPct val="45000"/>
              <a:buFont typeface="Wingdings" charset="2"/>
              <a:buChar char=""/>
            </a:pPr>
            <a:r>
              <a:rPr b="0" lang="en-US" sz="2800" spc="-1" strike="noStrike">
                <a:latin typeface="Source Sans Pro"/>
              </a:rPr>
              <a:t>“</a:t>
            </a:r>
            <a:r>
              <a:rPr b="0" lang="en-US" sz="2800" spc="-1" strike="noStrike">
                <a:latin typeface="Source Sans Pro"/>
              </a:rPr>
              <a:t>Study: 40% of Adults Experience Cyberbullying”- AdWeek</a:t>
            </a:r>
            <a:endParaRPr b="0" lang="en-US" sz="2800" spc="-1" strike="noStrike">
              <a:latin typeface="Source Sans Pro"/>
            </a:endParaRPr>
          </a:p>
          <a:p>
            <a:pPr marL="432000" indent="-323280">
              <a:lnSpc>
                <a:spcPct val="100000"/>
              </a:lnSpc>
              <a:spcAft>
                <a:spcPts val="1409"/>
              </a:spcAft>
              <a:buClr>
                <a:srgbClr val="04617b"/>
              </a:buClr>
              <a:buSzPct val="45000"/>
              <a:buFont typeface="Wingdings" charset="2"/>
              <a:buChar char=""/>
            </a:pPr>
            <a:endParaRPr b="0" lang="en-US" sz="2800" spc="-1" strike="noStrike">
              <a:latin typeface="Source Sans Pro"/>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CustomShape 1"/>
          <p:cNvSpPr/>
          <p:nvPr/>
        </p:nvSpPr>
        <p:spPr>
          <a:xfrm>
            <a:off x="599040" y="121320"/>
            <a:ext cx="10798560" cy="126144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ea typeface="DejaVu Sans"/>
              </a:rPr>
              <a:t>Thank You and Resources</a:t>
            </a:r>
            <a:endParaRPr b="0" lang="en-US" sz="6000" spc="-1" strike="noStrike">
              <a:latin typeface="Source Sans Pro"/>
            </a:endParaRPr>
          </a:p>
        </p:txBody>
      </p:sp>
      <p:sp>
        <p:nvSpPr>
          <p:cNvPr id="546" name="CustomShape 2"/>
          <p:cNvSpPr/>
          <p:nvPr/>
        </p:nvSpPr>
        <p:spPr>
          <a:xfrm>
            <a:off x="599040" y="1737360"/>
            <a:ext cx="10739520" cy="4663440"/>
          </a:xfrm>
          <a:prstGeom prst="rect">
            <a:avLst/>
          </a:prstGeom>
          <a:noFill/>
          <a:ln>
            <a:noFill/>
          </a:ln>
        </p:spPr>
        <p:style>
          <a:lnRef idx="0"/>
          <a:fillRef idx="0"/>
          <a:effectRef idx="0"/>
          <a:fontRef idx="minor"/>
        </p:style>
        <p:txBody>
          <a:bodyPr lIns="0" rIns="0" tIns="0" bIns="0">
            <a:normAutofit/>
          </a:bodyPr>
          <a:p>
            <a:pPr marL="432000" indent="-323280">
              <a:lnSpc>
                <a:spcPct val="100000"/>
              </a:lnSpc>
              <a:spcAft>
                <a:spcPts val="1409"/>
              </a:spcAft>
              <a:buClr>
                <a:srgbClr val="04617b"/>
              </a:buClr>
              <a:buSzPct val="45000"/>
              <a:buFont typeface="Wingdings" charset="2"/>
              <a:buChar char=""/>
            </a:pPr>
            <a:r>
              <a:rPr b="0" lang="en-US" sz="4800" spc="-1" strike="noStrike">
                <a:solidFill>
                  <a:srgbClr val="000000"/>
                </a:solidFill>
                <a:latin typeface="Source Sans Pro"/>
                <a:ea typeface="DejaVu Sans"/>
              </a:rPr>
              <a:t>CyPurr Collective on Facebook for Future events!</a:t>
            </a:r>
            <a:endParaRPr b="0" lang="en-US" sz="4800" spc="-1" strike="noStrike">
              <a:latin typeface="Source Sans Pro"/>
            </a:endParaRPr>
          </a:p>
          <a:p>
            <a:pPr lvl="1" marL="864000" indent="-323280">
              <a:lnSpc>
                <a:spcPct val="100000"/>
              </a:lnSpc>
              <a:spcAft>
                <a:spcPts val="1123"/>
              </a:spcAft>
              <a:buClr>
                <a:srgbClr val="04617b"/>
              </a:buClr>
              <a:buSzPct val="75000"/>
              <a:buFont typeface="Symbol"/>
              <a:buChar char=""/>
            </a:pPr>
            <a:r>
              <a:rPr b="0" lang="en-US" sz="4800" spc="-1" strike="noStrike">
                <a:solidFill>
                  <a:srgbClr val="000000"/>
                </a:solidFill>
                <a:latin typeface="Source Sans Pro"/>
                <a:ea typeface="DejaVu Sans"/>
              </a:rPr>
              <a:t>Sign up to our email list too, we won’t spam ya!</a:t>
            </a:r>
            <a:endParaRPr b="0" lang="en-US" sz="4800" spc="-1" strike="noStrike">
              <a:latin typeface="Source Sans Pro"/>
            </a:endParaRPr>
          </a:p>
          <a:p>
            <a:pPr marL="432000" indent="-323280">
              <a:lnSpc>
                <a:spcPct val="100000"/>
              </a:lnSpc>
              <a:spcAft>
                <a:spcPts val="1409"/>
              </a:spcAft>
              <a:buClr>
                <a:srgbClr val="04617b"/>
              </a:buClr>
              <a:buSzPct val="45000"/>
              <a:buFont typeface="Wingdings" charset="2"/>
              <a:buChar char=""/>
            </a:pPr>
            <a:r>
              <a:rPr b="0" lang="en-US" sz="4800" spc="-1" strike="noStrike">
                <a:solidFill>
                  <a:srgbClr val="000000"/>
                </a:solidFill>
                <a:latin typeface="Source Sans Pro"/>
                <a:ea typeface="DejaVu Sans"/>
              </a:rPr>
              <a:t>Further Resources</a:t>
            </a:r>
            <a:endParaRPr b="0" lang="en-US" sz="4800" spc="-1" strike="noStrike">
              <a:latin typeface="Source Sans Pro"/>
            </a:endParaRPr>
          </a:p>
          <a:p>
            <a:pPr lvl="1" marL="864000" indent="-323280">
              <a:lnSpc>
                <a:spcPct val="100000"/>
              </a:lnSpc>
              <a:spcAft>
                <a:spcPts val="1123"/>
              </a:spcAft>
              <a:buClr>
                <a:srgbClr val="04617b"/>
              </a:buClr>
              <a:buSzPct val="75000"/>
              <a:buFont typeface="Symbol"/>
              <a:buChar char=""/>
            </a:pPr>
            <a:r>
              <a:rPr b="0" lang="en-US" sz="4800" spc="-1" strike="noStrike">
                <a:solidFill>
                  <a:srgbClr val="000000"/>
                </a:solidFill>
                <a:latin typeface="Source Sans Pro"/>
                <a:ea typeface="DejaVu Sans"/>
              </a:rPr>
              <a:t>NYC CryptoParty Meetup/CryptoParty Harlem (Meetup)</a:t>
            </a:r>
            <a:endParaRPr b="0" lang="en-US" sz="4800" spc="-1" strike="noStrike">
              <a:latin typeface="Source Sans Pro"/>
            </a:endParaRPr>
          </a:p>
          <a:p>
            <a:pPr lvl="1" marL="864000" indent="-323280">
              <a:lnSpc>
                <a:spcPct val="100000"/>
              </a:lnSpc>
              <a:spcAft>
                <a:spcPts val="1123"/>
              </a:spcAft>
              <a:buClr>
                <a:srgbClr val="04617b"/>
              </a:buClr>
              <a:buSzPct val="75000"/>
              <a:buFont typeface="Symbol"/>
              <a:buChar char=""/>
            </a:pPr>
            <a:r>
              <a:rPr b="0" lang="en-US" sz="4800" spc="-1" strike="noStrike">
                <a:solidFill>
                  <a:srgbClr val="000000"/>
                </a:solidFill>
                <a:latin typeface="Source Sans Pro"/>
                <a:ea typeface="DejaVu Sans"/>
              </a:rPr>
              <a:t>HacbBlossom (Hackblossom.org)</a:t>
            </a:r>
            <a:endParaRPr b="0" lang="en-US" sz="4800" spc="-1" strike="noStrike">
              <a:latin typeface="Source Sans Pro"/>
            </a:endParaRPr>
          </a:p>
          <a:p>
            <a:pPr lvl="1" marL="864000" indent="-323280">
              <a:lnSpc>
                <a:spcPct val="100000"/>
              </a:lnSpc>
              <a:spcAft>
                <a:spcPts val="1123"/>
              </a:spcAft>
              <a:buClr>
                <a:srgbClr val="04617b"/>
              </a:buClr>
              <a:buSzPct val="75000"/>
              <a:buFont typeface="Symbol"/>
              <a:buChar char=""/>
            </a:pPr>
            <a:r>
              <a:rPr b="0" lang="en-US" sz="4800" spc="-1" strike="noStrike">
                <a:solidFill>
                  <a:srgbClr val="000000"/>
                </a:solidFill>
                <a:latin typeface="Source Sans Pro"/>
                <a:ea typeface="DejaVu Sans"/>
              </a:rPr>
              <a:t>Tactical Tech Collective- </a:t>
            </a:r>
            <a:endParaRPr b="0" lang="en-US" sz="4800" spc="-1" strike="noStrike">
              <a:latin typeface="Source Sans Pro"/>
            </a:endParaRPr>
          </a:p>
          <a:p>
            <a:pPr lvl="2" marL="1296000" indent="-287280">
              <a:lnSpc>
                <a:spcPct val="100000"/>
              </a:lnSpc>
              <a:spcAft>
                <a:spcPts val="850"/>
              </a:spcAft>
              <a:buClr>
                <a:srgbClr val="04617b"/>
              </a:buClr>
              <a:buSzPct val="45000"/>
              <a:buFont typeface="Wingdings" charset="2"/>
              <a:buChar char=""/>
            </a:pPr>
            <a:r>
              <a:rPr b="0" i="1" lang="en-US" sz="4800" spc="-1" strike="noStrike">
                <a:solidFill>
                  <a:srgbClr val="000000"/>
                </a:solidFill>
                <a:latin typeface="Source Sans Pro"/>
                <a:ea typeface="DejaVu Sans"/>
              </a:rPr>
              <a:t>Holistic Security</a:t>
            </a:r>
            <a:r>
              <a:rPr b="0" lang="en-US" sz="4800" spc="-1" strike="noStrike">
                <a:solidFill>
                  <a:srgbClr val="000000"/>
                </a:solidFill>
                <a:latin typeface="Source Sans Pro"/>
                <a:ea typeface="DejaVu Sans"/>
              </a:rPr>
              <a:t>,</a:t>
            </a:r>
            <a:r>
              <a:rPr b="0" i="1" lang="en-US" sz="4800" spc="-1" strike="noStrike">
                <a:solidFill>
                  <a:srgbClr val="000000"/>
                </a:solidFill>
                <a:latin typeface="Source Sans Pro"/>
                <a:ea typeface="DejaVu Sans"/>
              </a:rPr>
              <a:t> </a:t>
            </a:r>
            <a:endParaRPr b="0" lang="en-US" sz="4800" spc="-1" strike="noStrike">
              <a:latin typeface="Source Sans Pro"/>
            </a:endParaRPr>
          </a:p>
          <a:p>
            <a:pPr lvl="2" marL="1296000" indent="-287280">
              <a:lnSpc>
                <a:spcPct val="100000"/>
              </a:lnSpc>
              <a:spcAft>
                <a:spcPts val="850"/>
              </a:spcAft>
              <a:buClr>
                <a:srgbClr val="04617b"/>
              </a:buClr>
              <a:buSzPct val="45000"/>
              <a:buFont typeface="Wingdings" charset="2"/>
              <a:buChar char=""/>
            </a:pPr>
            <a:r>
              <a:rPr b="0" i="1" lang="en-US" sz="4800" spc="-1" strike="noStrike">
                <a:solidFill>
                  <a:srgbClr val="000000"/>
                </a:solidFill>
                <a:latin typeface="Source Sans Pro"/>
                <a:ea typeface="DejaVu Sans"/>
              </a:rPr>
              <a:t>MyShadow</a:t>
            </a:r>
            <a:endParaRPr b="0" lang="en-US" sz="4800" spc="-1" strike="noStrike">
              <a:latin typeface="Source Sans Pro"/>
            </a:endParaRPr>
          </a:p>
          <a:p>
            <a:pPr lvl="2" marL="1296000" indent="-287280">
              <a:lnSpc>
                <a:spcPct val="100000"/>
              </a:lnSpc>
              <a:spcAft>
                <a:spcPts val="850"/>
              </a:spcAft>
              <a:buClr>
                <a:srgbClr val="04617b"/>
              </a:buClr>
              <a:buSzPct val="45000"/>
              <a:buFont typeface="Wingdings" charset="2"/>
              <a:buChar char=""/>
            </a:pPr>
            <a:r>
              <a:rPr b="0" i="1" lang="en-US" sz="4800" spc="-1" strike="noStrike">
                <a:solidFill>
                  <a:srgbClr val="000000"/>
                </a:solidFill>
                <a:latin typeface="Source Sans Pro"/>
                <a:ea typeface="DejaVu Sans"/>
              </a:rPr>
              <a:t>Data Detox</a:t>
            </a:r>
            <a:endParaRPr b="0" lang="en-US" sz="4800" spc="-1" strike="noStrike">
              <a:latin typeface="Source Sans Pro"/>
            </a:endParaRPr>
          </a:p>
          <a:p>
            <a:pPr lvl="1" marL="864000" indent="-323280">
              <a:lnSpc>
                <a:spcPct val="100000"/>
              </a:lnSpc>
              <a:spcAft>
                <a:spcPts val="1123"/>
              </a:spcAft>
              <a:buClr>
                <a:srgbClr val="04617b"/>
              </a:buClr>
              <a:buSzPct val="75000"/>
              <a:buFont typeface="Symbol"/>
              <a:buChar char=""/>
            </a:pPr>
            <a:r>
              <a:rPr b="0" lang="en-US" sz="4800" spc="-1" strike="noStrike">
                <a:solidFill>
                  <a:srgbClr val="000000"/>
                </a:solidFill>
                <a:latin typeface="Source Sans Pro"/>
                <a:ea typeface="DejaVu Sans"/>
              </a:rPr>
              <a:t>EFF- </a:t>
            </a:r>
            <a:r>
              <a:rPr b="0" i="1" lang="en-US" sz="4800" spc="-1" strike="noStrike">
                <a:solidFill>
                  <a:srgbClr val="000000"/>
                </a:solidFill>
                <a:latin typeface="Source Sans Pro"/>
                <a:ea typeface="DejaVu Sans"/>
              </a:rPr>
              <a:t>Surveillance Self Defense (ssd.eff.org)</a:t>
            </a:r>
            <a:endParaRPr b="0" lang="en-US" sz="4800" spc="-1" strike="noStrike">
              <a:latin typeface="Source Sans Pro"/>
            </a:endParaRPr>
          </a:p>
          <a:p>
            <a:pPr lvl="1" marL="864000" indent="-323280">
              <a:lnSpc>
                <a:spcPct val="100000"/>
              </a:lnSpc>
              <a:spcAft>
                <a:spcPts val="1123"/>
              </a:spcAft>
              <a:buClr>
                <a:srgbClr val="04617b"/>
              </a:buClr>
              <a:buSzPct val="75000"/>
              <a:buFont typeface="Symbol"/>
              <a:buChar char=""/>
            </a:pPr>
            <a:r>
              <a:rPr b="0" lang="en-US" sz="4800" spc="-1" strike="noStrike">
                <a:solidFill>
                  <a:srgbClr val="000000"/>
                </a:solidFill>
                <a:latin typeface="Source Sans Pro"/>
                <a:ea typeface="DejaVu Sans"/>
              </a:rPr>
              <a:t>Freedom of the Press Foundation (Freedom.press)</a:t>
            </a:r>
            <a:endParaRPr b="0" lang="en-US" sz="4800" spc="-1" strike="noStrike">
              <a:latin typeface="Source Sans Pro"/>
            </a:endParaRPr>
          </a:p>
          <a:p>
            <a:pPr>
              <a:lnSpc>
                <a:spcPct val="100000"/>
              </a:lnSpc>
              <a:spcAft>
                <a:spcPts val="1123"/>
              </a:spcAft>
            </a:pPr>
            <a:endParaRPr b="0" lang="en-US" sz="4800" spc="-1" strike="noStrike">
              <a:latin typeface="Source Sans Pro"/>
            </a:endParaRPr>
          </a:p>
          <a:p>
            <a:pPr>
              <a:lnSpc>
                <a:spcPct val="100000"/>
              </a:lnSpc>
              <a:spcAft>
                <a:spcPts val="1123"/>
              </a:spcAft>
            </a:pPr>
            <a:endParaRPr b="0" lang="en-US" sz="4800" spc="-1" strike="noStrike">
              <a:latin typeface="Source Sans Pro"/>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CustomShape 1"/>
          <p:cNvSpPr/>
          <p:nvPr/>
        </p:nvSpPr>
        <p:spPr>
          <a:xfrm>
            <a:off x="599040" y="121320"/>
            <a:ext cx="10798560" cy="126144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ea typeface="DejaVu Sans"/>
              </a:rPr>
              <a:t>Outline</a:t>
            </a:r>
            <a:endParaRPr b="0" lang="en-US" sz="6000" spc="-1" strike="noStrike">
              <a:latin typeface="Source Sans Pro"/>
            </a:endParaRPr>
          </a:p>
        </p:txBody>
      </p:sp>
      <p:sp>
        <p:nvSpPr>
          <p:cNvPr id="477" name="CustomShape 2"/>
          <p:cNvSpPr/>
          <p:nvPr/>
        </p:nvSpPr>
        <p:spPr>
          <a:xfrm>
            <a:off x="690480" y="2103120"/>
            <a:ext cx="10739520" cy="4663440"/>
          </a:xfrm>
          <a:prstGeom prst="rect">
            <a:avLst/>
          </a:prstGeom>
          <a:noFill/>
          <a:ln>
            <a:noFill/>
          </a:ln>
        </p:spPr>
        <p:style>
          <a:lnRef idx="0"/>
          <a:fillRef idx="0"/>
          <a:effectRef idx="0"/>
          <a:fontRef idx="minor"/>
        </p:style>
        <p:txBody>
          <a:bodyPr lIns="0" rIns="0" tIns="0" bIns="0">
            <a:normAutofit/>
          </a:bodyPr>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Introduction</a:t>
            </a:r>
            <a:endParaRPr b="0" lang="en-US" sz="3200" spc="-1" strike="noStrike">
              <a:latin typeface="Source Sans Pro"/>
            </a:endParaRPr>
          </a:p>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Rules n’ Such</a:t>
            </a:r>
            <a:endParaRPr b="0" lang="en-US" sz="3200" spc="-1" strike="noStrike">
              <a:latin typeface="Source Sans Pro"/>
            </a:endParaRPr>
          </a:p>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Current Events</a:t>
            </a:r>
            <a:endParaRPr b="0" lang="en-US" sz="3200" spc="-1" strike="noStrike">
              <a:latin typeface="Source Sans Pro"/>
            </a:endParaRPr>
          </a:p>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Cyber Harassment/Doxxing</a:t>
            </a:r>
            <a:endParaRPr b="0" lang="en-US" sz="3200" spc="-1" strike="noStrike">
              <a:latin typeface="Source Sans Pro"/>
            </a:endParaRPr>
          </a:p>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Let’s Talk!</a:t>
            </a:r>
            <a:endParaRPr b="0" lang="en-US" sz="3200" spc="-1" strike="noStrike">
              <a:latin typeface="Source Sans Pro"/>
            </a:endParaRPr>
          </a:p>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Thank You/Resources</a:t>
            </a:r>
            <a:endParaRPr b="0" lang="en-US" sz="3200" spc="-1" strike="noStrike">
              <a:latin typeface="Source Sans Pro"/>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CustomShape 1"/>
          <p:cNvSpPr/>
          <p:nvPr/>
        </p:nvSpPr>
        <p:spPr>
          <a:xfrm>
            <a:off x="599040" y="121320"/>
            <a:ext cx="10798560" cy="126144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ea typeface="DejaVu Sans"/>
              </a:rPr>
              <a:t>Who are we? Who are you?</a:t>
            </a:r>
            <a:endParaRPr b="0" lang="en-US" sz="6000" spc="-1" strike="noStrike">
              <a:latin typeface="Source Sans Pro"/>
            </a:endParaRPr>
          </a:p>
        </p:txBody>
      </p:sp>
      <p:sp>
        <p:nvSpPr>
          <p:cNvPr id="479" name="CustomShape 2"/>
          <p:cNvSpPr/>
          <p:nvPr/>
        </p:nvSpPr>
        <p:spPr>
          <a:xfrm>
            <a:off x="599040" y="1920240"/>
            <a:ext cx="10739520" cy="4663440"/>
          </a:xfrm>
          <a:prstGeom prst="rect">
            <a:avLst/>
          </a:prstGeom>
          <a:noFill/>
          <a:ln>
            <a:noFill/>
          </a:ln>
        </p:spPr>
        <p:style>
          <a:lnRef idx="0"/>
          <a:fillRef idx="0"/>
          <a:effectRef idx="0"/>
          <a:fontRef idx="minor"/>
        </p:style>
        <p:txBody>
          <a:bodyPr lIns="0" rIns="0" tIns="0" bIns="0">
            <a:normAutofit/>
          </a:bodyPr>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We are the…</a:t>
            </a:r>
            <a:endParaRPr b="0" lang="en-US" sz="3200" spc="-1" strike="noStrike">
              <a:latin typeface="Source Sans Pro"/>
            </a:endParaRPr>
          </a:p>
          <a:p>
            <a:pPr lvl="1" marL="864000" indent="-32328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The Cypurr Collective: A group of folks that organize cybersecurity workshops and socials, looking to spread knowledge and talk about privacy rights! </a:t>
            </a:r>
            <a:endParaRPr b="0" lang="en-US" sz="2800" spc="-1" strike="noStrike">
              <a:latin typeface="Source Sans Pro"/>
            </a:endParaRPr>
          </a:p>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...and you are?</a:t>
            </a:r>
            <a:endParaRPr b="0" lang="en-US" sz="3200" spc="-1" strike="noStrike">
              <a:latin typeface="Source Sans Pro"/>
            </a:endParaRPr>
          </a:p>
          <a:p>
            <a:pPr lvl="1" marL="864000" indent="-32328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Name</a:t>
            </a:r>
            <a:endParaRPr b="0" lang="en-US" sz="2800" spc="-1" strike="noStrike">
              <a:latin typeface="Source Sans Pro"/>
            </a:endParaRPr>
          </a:p>
          <a:p>
            <a:pPr lvl="1" marL="864000" indent="-32328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Pronouns (i.e. he/him, she/her, they/them, ze/zer, etc)</a:t>
            </a:r>
            <a:endParaRPr b="0" lang="en-US" sz="2800" spc="-1" strike="noStrike">
              <a:latin typeface="Source Sans Pro"/>
            </a:endParaRPr>
          </a:p>
          <a:p>
            <a:pPr lvl="1" marL="864000" indent="-32328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In a few words, what brings you here today?</a:t>
            </a:r>
            <a:endParaRPr b="0" lang="en-US" sz="2800" spc="-1" strike="noStrike">
              <a:latin typeface="Source Sans Pro"/>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480" name="CustomShape 1"/>
          <p:cNvSpPr/>
          <p:nvPr/>
        </p:nvSpPr>
        <p:spPr>
          <a:xfrm>
            <a:off x="599040" y="121320"/>
            <a:ext cx="10798560" cy="1261440"/>
          </a:xfrm>
          <a:prstGeom prst="rect">
            <a:avLst/>
          </a:prstGeom>
          <a:noFill/>
          <a:ln>
            <a:noFill/>
          </a:ln>
        </p:spPr>
        <p:style>
          <a:lnRef idx="0"/>
          <a:fillRef idx="0"/>
          <a:effectRef idx="0"/>
          <a:fontRef idx="minor"/>
        </p:style>
        <p:txBody>
          <a:bodyPr lIns="0" rIns="0" tIns="0" bIns="0" anchor="b">
            <a:normAutofit/>
          </a:bodyPr>
          <a:p>
            <a:pPr marL="216000" indent="-215640">
              <a:lnSpc>
                <a:spcPct val="100000"/>
              </a:lnSpc>
              <a:buClr>
                <a:srgbClr val="000000"/>
              </a:buClr>
              <a:buSzPct val="45000"/>
              <a:buFont typeface="Wingdings" charset="2"/>
              <a:buChar char=""/>
            </a:pPr>
            <a:r>
              <a:rPr b="0" lang="en-US" sz="4000" spc="-1" strike="noStrike">
                <a:solidFill>
                  <a:srgbClr val="ffffff"/>
                </a:solidFill>
                <a:latin typeface="Source Sans Pro Light"/>
                <a:ea typeface="DejaVu Sans"/>
              </a:rPr>
              <a:t>A few rules for this workshop …</a:t>
            </a:r>
            <a:endParaRPr b="0" lang="en-US" sz="4000" spc="-1" strike="noStrike">
              <a:latin typeface="Source Sans Pro"/>
            </a:endParaRPr>
          </a:p>
        </p:txBody>
      </p:sp>
      <p:sp>
        <p:nvSpPr>
          <p:cNvPr id="481" name="CustomShape 2"/>
          <p:cNvSpPr/>
          <p:nvPr/>
        </p:nvSpPr>
        <p:spPr>
          <a:xfrm>
            <a:off x="599040" y="1920240"/>
            <a:ext cx="10739520" cy="4663440"/>
          </a:xfrm>
          <a:prstGeom prst="rect">
            <a:avLst/>
          </a:prstGeom>
          <a:noFill/>
          <a:ln>
            <a:noFill/>
          </a:ln>
        </p:spPr>
        <p:style>
          <a:lnRef idx="0"/>
          <a:fillRef idx="0"/>
          <a:effectRef idx="0"/>
          <a:fontRef idx="minor"/>
        </p:style>
        <p:txBody>
          <a:bodyPr lIns="0" rIns="0" tIns="0" bIns="0">
            <a:normAutofit/>
          </a:bodyPr>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Share the space!</a:t>
            </a:r>
            <a:endParaRPr b="0" lang="en-US" sz="3200" spc="-1" strike="noStrike">
              <a:latin typeface="Source Sans Pro"/>
            </a:endParaRPr>
          </a:p>
          <a:p>
            <a:pPr lvl="1" marL="864000" indent="-32328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Step Up Step Back: Ask a question, give a comment, leave room for others to speak</a:t>
            </a:r>
            <a:endParaRPr b="0" lang="en-US" sz="2800" spc="-1" strike="noStrike">
              <a:latin typeface="Source Sans Pro"/>
            </a:endParaRPr>
          </a:p>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Stack!</a:t>
            </a:r>
            <a:endParaRPr b="0" lang="en-US" sz="3200" spc="-1" strike="noStrike">
              <a:latin typeface="Source Sans Pro"/>
            </a:endParaRPr>
          </a:p>
          <a:p>
            <a:pPr lvl="1" marL="864000" indent="-32328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Raise your hand and we will put you on the speaking queue</a:t>
            </a:r>
            <a:endParaRPr b="0" lang="en-US" sz="2800" spc="-1" strike="noStrike">
              <a:latin typeface="Source Sans Pro"/>
            </a:endParaRPr>
          </a:p>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Saf(er) Space</a:t>
            </a:r>
            <a:endParaRPr b="0" lang="en-US" sz="3200" spc="-1" strike="noStrike">
              <a:latin typeface="Source Sans Pro"/>
            </a:endParaRPr>
          </a:p>
          <a:p>
            <a:pPr lvl="1" marL="864000" indent="-32328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We DO NOT tolerate language or behavior purposefully meant to demean or harm folks based on their identities</a:t>
            </a:r>
            <a:endParaRPr b="0" lang="en-US" sz="2800" spc="-1" strike="noStrike">
              <a:latin typeface="Source Sans Pro"/>
            </a:endParaRPr>
          </a:p>
          <a:p>
            <a:pPr lvl="1" marL="864000" indent="-32328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No one should be forced to discuss their own experience/threat model/situation</a:t>
            </a:r>
            <a:endParaRPr b="0" lang="en-US" sz="2800" spc="-1" strike="noStrike">
              <a:latin typeface="Source Sans Pro"/>
            </a:endParaRPr>
          </a:p>
          <a:p>
            <a:pPr lvl="1" marL="864000" indent="-323280">
              <a:lnSpc>
                <a:spcPct val="100000"/>
              </a:lnSpc>
              <a:spcAft>
                <a:spcPts val="1123"/>
              </a:spcAft>
              <a:buClr>
                <a:srgbClr val="04617b"/>
              </a:buClr>
              <a:buSzPct val="75000"/>
              <a:buFont typeface="Symbol"/>
              <a:buChar char=""/>
            </a:pPr>
            <a:r>
              <a:rPr b="1" lang="en-US" sz="2800" spc="-1" strike="noStrike">
                <a:solidFill>
                  <a:srgbClr val="000000"/>
                </a:solidFill>
                <a:latin typeface="Source Sans Pro"/>
                <a:ea typeface="DejaVu Sans"/>
              </a:rPr>
              <a:t>Consent</a:t>
            </a:r>
            <a:r>
              <a:rPr b="0" lang="en-US" sz="2800" spc="-1" strike="noStrike">
                <a:solidFill>
                  <a:srgbClr val="000000"/>
                </a:solidFill>
                <a:latin typeface="Source Sans Pro"/>
                <a:ea typeface="DejaVu Sans"/>
              </a:rPr>
              <a:t>: Ask before helping someone out, before taking their device</a:t>
            </a:r>
            <a:endParaRPr b="0" lang="en-US" sz="2800" spc="-1" strike="noStrike">
              <a:latin typeface="Source Sans Pro"/>
            </a:endParaRPr>
          </a:p>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Photo/Video- No photo/video without asking!</a:t>
            </a:r>
            <a:endParaRPr b="0" lang="en-US" sz="3200" spc="-1" strike="noStrike">
              <a:latin typeface="Source Sans Pro"/>
            </a:endParaRPr>
          </a:p>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Bonus Rule: Try not to invalidate experiences!</a:t>
            </a:r>
            <a:endParaRPr b="0" lang="en-US" sz="3200" spc="-1" strike="noStrike">
              <a:latin typeface="Source Sans Pro"/>
            </a:endParaRPr>
          </a:p>
          <a:p>
            <a:pPr>
              <a:lnSpc>
                <a:spcPct val="100000"/>
              </a:lnSpc>
              <a:spcAft>
                <a:spcPts val="1123"/>
              </a:spcAft>
            </a:pPr>
            <a:endParaRPr b="0" lang="en-US" sz="3200" spc="-1" strike="noStrike">
              <a:latin typeface="Source Sans Pro"/>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CustomShape 1"/>
          <p:cNvSpPr/>
          <p:nvPr/>
        </p:nvSpPr>
        <p:spPr>
          <a:xfrm>
            <a:off x="650880" y="-1463040"/>
            <a:ext cx="10798560" cy="5851800"/>
          </a:xfrm>
          <a:prstGeom prst="rect">
            <a:avLst/>
          </a:prstGeom>
          <a:noFill/>
          <a:ln>
            <a:noFill/>
          </a:ln>
        </p:spPr>
        <p:style>
          <a:lnRef idx="0"/>
          <a:fillRef idx="0"/>
          <a:effectRef idx="0"/>
          <a:fontRef idx="minor"/>
        </p:style>
        <p:txBody>
          <a:bodyPr lIns="0" rIns="0" tIns="0" bIns="0" anchor="ctr"/>
          <a:p>
            <a:pPr algn="ctr">
              <a:lnSpc>
                <a:spcPct val="100000"/>
              </a:lnSpc>
            </a:pPr>
            <a:r>
              <a:rPr b="1" lang="en-US" sz="8800" spc="-1" strike="noStrike">
                <a:solidFill>
                  <a:srgbClr val="04617b"/>
                </a:solidFill>
                <a:latin typeface="Source Sans Pro Black"/>
                <a:ea typeface="DejaVu Sans"/>
              </a:rPr>
              <a:t>Current Events!</a:t>
            </a:r>
            <a:endParaRPr b="0" lang="en-US" sz="8800" spc="-1" strike="noStrike">
              <a:latin typeface="Source Sans Pro"/>
            </a:endParaRPr>
          </a:p>
          <a:p>
            <a:pPr algn="ctr">
              <a:lnSpc>
                <a:spcPct val="100000"/>
              </a:lnSpc>
            </a:pPr>
            <a:endParaRPr b="0" lang="en-US" sz="8800" spc="-1" strike="noStrike">
              <a:latin typeface="Source Sans Pro"/>
            </a:endParaRPr>
          </a:p>
        </p:txBody>
      </p:sp>
      <p:pic>
        <p:nvPicPr>
          <p:cNvPr id="483" name="" descr=""/>
          <p:cNvPicPr/>
          <p:nvPr/>
        </p:nvPicPr>
        <p:blipFill>
          <a:blip r:embed="rId1"/>
          <a:stretch/>
        </p:blipFill>
        <p:spPr>
          <a:xfrm>
            <a:off x="4254840" y="1584360"/>
            <a:ext cx="3791880" cy="5822280"/>
          </a:xfrm>
          <a:prstGeom prst="rect">
            <a:avLst/>
          </a:prstGeom>
          <a:ln>
            <a:noFill/>
          </a:ln>
        </p:spPr>
      </p:pic>
    </p:spTree>
  </p:cSld>
  <p:timing>
    <p:tnLst>
      <p:par>
        <p:cTn id="1" dur="indefinite" restart="never" nodeType="tmRoot">
          <p:childTnLst>
            <p:seq>
              <p:cTn id="2" nodeType="mainSeq">
                <p:childTnLst>
                  <p:par>
                    <p:cTn id="3" fill="freeze">
                      <p:stCondLst>
                        <p:cond delay="0"/>
                      </p:stCondLst>
                      <p:childTnLst>
                        <p:par>
                          <p:cTn id="4" fill="freeze">
                            <p:stCondLst>
                              <p:cond delay="0"/>
                            </p:stCondLst>
                            <p:childTnLst>
                              <p:par>
                                <p:cTn id="5" nodeType="withEffect" fill="hold" presetClass="entr" presetID="35">
                                  <p:stCondLst>
                                    <p:cond delay="0"/>
                                  </p:stCondLst>
                                  <p:childTnLst>
                                    <p:set>
                                      <p:cBhvr>
                                        <p:cTn id="6" dur="1" fill="hold">
                                          <p:stCondLst>
                                            <p:cond delay="0"/>
                                          </p:stCondLst>
                                        </p:cTn>
                                        <p:tgtEl>
                                          <p:spTgt spid="482">
                                            <p:txEl>
                                              <p:pRg st="0" end="16"/>
                                            </p:txEl>
                                          </p:spTgt>
                                        </p:tgtEl>
                                        <p:attrNameLst>
                                          <p:attrName>style.visibility</p:attrName>
                                        </p:attrNameLst>
                                      </p:cBhvr>
                                      <p:to>
                                        <p:strVal val="visible"/>
                                      </p:to>
                                    </p:set>
                                    <p:animEffect filter="fade" transition="in">
                                      <p:cBhvr additive="repl">
                                        <p:cTn id="7" dur="2000"/>
                                        <p:tgtEl>
                                          <p:spTgt spid="482">
                                            <p:txEl>
                                              <p:pRg st="0" end="16"/>
                                            </p:txEl>
                                          </p:spTgt>
                                        </p:tgtEl>
                                      </p:cBhvr>
                                    </p:animEffect>
                                    <p:anim calcmode="lin" valueType="str">
                                      <p:cBhvr additive="repl">
                                        <p:cTn id="8" dur="2000" fill="hold"/>
                                        <p:tgtEl>
                                          <p:spTgt spid="482">
                                            <p:txEl>
                                              <p:pRg st="0" end="16"/>
                                            </p:txEl>
                                          </p:spTgt>
                                        </p:tgtEl>
                                        <p:attrNameLst>
                                          <p:attrName/>
                                        </p:attrNameLst>
                                      </p:cBhvr>
                                      <p:tavLst>
                                        <p:tav tm="0">
                                          <p:val>
                                            <p:strVal val="720"/>
                                          </p:val>
                                        </p:tav>
                                        <p:tav tm="100000">
                                          <p:val>
                                            <p:strVal val="0"/>
                                          </p:val>
                                        </p:tav>
                                      </p:tavLst>
                                    </p:anim>
                                    <p:anim calcmode="lin" valueType="str">
                                      <p:cBhvr additive="repl">
                                        <p:cTn id="9" dur="2000" fill="hold"/>
                                        <p:tgtEl>
                                          <p:spTgt spid="482">
                                            <p:txEl>
                                              <p:pRg st="0" end="16"/>
                                            </p:txEl>
                                          </p:spTgt>
                                        </p:tgtEl>
                                        <p:attrNameLst>
                                          <p:attrName/>
                                        </p:attrNameLst>
                                      </p:cBhvr>
                                      <p:tavLst>
                                        <p:tav tm="0">
                                          <p:val>
                                            <p:strVal val="0"/>
                                          </p:val>
                                        </p:tav>
                                        <p:tav tm="100000">
                                          <p:val>
                                            <p:strVal val="height"/>
                                          </p:val>
                                        </p:tav>
                                      </p:tavLst>
                                    </p:anim>
                                    <p:anim calcmode="lin" valueType="str">
                                      <p:cBhvr additive="repl">
                                        <p:cTn id="10" dur="2000" fill="hold"/>
                                        <p:tgtEl>
                                          <p:spTgt spid="482">
                                            <p:txEl>
                                              <p:pRg st="0" end="16"/>
                                            </p:txEl>
                                          </p:spTgt>
                                        </p:tgtEl>
                                        <p:attrNameLst>
                                          <p:attrName/>
                                        </p:attrNameLst>
                                      </p:cBhvr>
                                      <p:tavLst>
                                        <p:tav tm="0">
                                          <p:val>
                                            <p:strVal val="0"/>
                                          </p:val>
                                        </p:tav>
                                        <p:tav tm="100000">
                                          <p:val>
                                            <p:strVal val="width"/>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CustomShape 1"/>
          <p:cNvSpPr/>
          <p:nvPr/>
        </p:nvSpPr>
        <p:spPr>
          <a:xfrm>
            <a:off x="599040" y="-747000"/>
            <a:ext cx="10798560" cy="7948440"/>
          </a:xfrm>
          <a:prstGeom prst="rect">
            <a:avLst/>
          </a:prstGeom>
          <a:noFill/>
          <a:ln>
            <a:noFill/>
          </a:ln>
        </p:spPr>
        <p:style>
          <a:lnRef idx="0"/>
          <a:fillRef idx="0"/>
          <a:effectRef idx="0"/>
          <a:fontRef idx="minor"/>
        </p:style>
        <p:txBody>
          <a:bodyPr lIns="0" rIns="0" tIns="0" bIns="0" anchor="ctr"/>
          <a:p>
            <a:pPr algn="ctr">
              <a:lnSpc>
                <a:spcPct val="100000"/>
              </a:lnSpc>
            </a:pPr>
            <a:endParaRPr b="0" lang="en-US" sz="2200" spc="-1" strike="noStrike">
              <a:latin typeface="Source Sans Pro"/>
            </a:endParaRPr>
          </a:p>
          <a:p>
            <a:pPr algn="ctr">
              <a:lnSpc>
                <a:spcPct val="100000"/>
              </a:lnSpc>
            </a:pPr>
            <a:endParaRPr b="0" lang="en-US" sz="2200" spc="-1" strike="noStrike">
              <a:latin typeface="Source Sans Pro"/>
            </a:endParaRPr>
          </a:p>
          <a:p>
            <a:pPr algn="ctr">
              <a:lnSpc>
                <a:spcPct val="100000"/>
              </a:lnSpc>
            </a:pPr>
            <a:endParaRPr b="0" lang="en-US" sz="2200" spc="-1" strike="noStrike">
              <a:latin typeface="Source Sans Pro"/>
            </a:endParaRPr>
          </a:p>
          <a:p>
            <a:pPr algn="ctr">
              <a:lnSpc>
                <a:spcPct val="100000"/>
              </a:lnSpc>
            </a:pPr>
            <a:endParaRPr b="0" lang="en-US" sz="2200" spc="-1" strike="noStrike">
              <a:latin typeface="Source Sans Pro"/>
            </a:endParaRPr>
          </a:p>
          <a:p>
            <a:pPr algn="ctr">
              <a:lnSpc>
                <a:spcPct val="100000"/>
              </a:lnSpc>
            </a:pPr>
            <a:endParaRPr b="0" lang="en-US" sz="2200" spc="-1" strike="noStrike">
              <a:latin typeface="Source Sans Pro"/>
            </a:endParaRPr>
          </a:p>
          <a:p>
            <a:pPr algn="ctr">
              <a:lnSpc>
                <a:spcPct val="100000"/>
              </a:lnSpc>
            </a:pPr>
            <a:endParaRPr b="0" lang="en-US" sz="2200" spc="-1" strike="noStrike">
              <a:latin typeface="Source Sans Pro"/>
            </a:endParaRPr>
          </a:p>
          <a:p>
            <a:pPr algn="ctr">
              <a:lnSpc>
                <a:spcPct val="100000"/>
              </a:lnSpc>
            </a:pPr>
            <a:endParaRPr b="0" lang="en-US" sz="2200" spc="-1" strike="noStrike">
              <a:latin typeface="Source Sans Pro"/>
            </a:endParaRPr>
          </a:p>
          <a:p>
            <a:pPr algn="ctr">
              <a:lnSpc>
                <a:spcPct val="100000"/>
              </a:lnSpc>
            </a:pPr>
            <a:endParaRPr b="0" lang="en-US" sz="2200" spc="-1" strike="noStrike">
              <a:latin typeface="Source Sans Pro"/>
            </a:endParaRPr>
          </a:p>
          <a:p>
            <a:pPr algn="ctr">
              <a:lnSpc>
                <a:spcPct val="100000"/>
              </a:lnSpc>
            </a:pPr>
            <a:endParaRPr b="0" lang="en-US" sz="2200" spc="-1" strike="noStrike">
              <a:latin typeface="Source Sans Pro"/>
            </a:endParaRPr>
          </a:p>
          <a:p>
            <a:pPr algn="ctr">
              <a:lnSpc>
                <a:spcPct val="100000"/>
              </a:lnSpc>
            </a:pPr>
            <a:endParaRPr b="0" lang="en-US" sz="2200" spc="-1" strike="noStrike">
              <a:latin typeface="Source Sans Pro"/>
            </a:endParaRPr>
          </a:p>
          <a:p>
            <a:pPr algn="ctr">
              <a:lnSpc>
                <a:spcPct val="100000"/>
              </a:lnSpc>
            </a:pPr>
            <a:r>
              <a:rPr b="1" lang="en-US" sz="8000" spc="-1" strike="noStrike">
                <a:solidFill>
                  <a:srgbClr val="04617b"/>
                </a:solidFill>
                <a:latin typeface="Source Sans Pro Black"/>
                <a:ea typeface="DejaVu Sans"/>
              </a:rPr>
              <a:t>WHAT’S ON YOUR MIND?</a:t>
            </a:r>
            <a:endParaRPr b="0" lang="en-US" sz="8000" spc="-1" strike="noStrike">
              <a:latin typeface="Source Sans Pro"/>
            </a:endParaRPr>
          </a:p>
        </p:txBody>
      </p:sp>
      <p:pic>
        <p:nvPicPr>
          <p:cNvPr id="485" name="" descr=""/>
          <p:cNvPicPr/>
          <p:nvPr/>
        </p:nvPicPr>
        <p:blipFill>
          <a:blip r:embed="rId1"/>
          <a:stretch/>
        </p:blipFill>
        <p:spPr>
          <a:xfrm>
            <a:off x="2468880" y="582120"/>
            <a:ext cx="7081920" cy="398988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CustomShape 1"/>
          <p:cNvSpPr/>
          <p:nvPr/>
        </p:nvSpPr>
        <p:spPr>
          <a:xfrm>
            <a:off x="548640" y="301320"/>
            <a:ext cx="10798560" cy="4453560"/>
          </a:xfrm>
          <a:prstGeom prst="rect">
            <a:avLst/>
          </a:prstGeom>
          <a:noFill/>
          <a:ln>
            <a:noFill/>
          </a:ln>
        </p:spPr>
        <p:style>
          <a:lnRef idx="0"/>
          <a:fillRef idx="0"/>
          <a:effectRef idx="0"/>
          <a:fontRef idx="minor"/>
        </p:style>
        <p:txBody>
          <a:bodyPr lIns="0" rIns="0" tIns="0" bIns="0" anchor="b">
            <a:normAutofit/>
          </a:bodyPr>
          <a:p>
            <a:r>
              <a:rPr b="0" lang="en-US" sz="8000" spc="-1" strike="noStrike">
                <a:solidFill>
                  <a:srgbClr val="04617b"/>
                </a:solidFill>
                <a:latin typeface="Source Sans Pro Light"/>
                <a:ea typeface="DejaVu Sans"/>
              </a:rPr>
              <a:t>Story #1: </a:t>
            </a:r>
            <a:r>
              <a:rPr b="0" lang="en-US" sz="3600" spc="-1" strike="noStrike">
                <a:solidFill>
                  <a:srgbClr val="04617b"/>
                </a:solidFill>
                <a:latin typeface="Source Sans Pro Light"/>
                <a:ea typeface="DejaVu Sans"/>
              </a:rPr>
              <a:t>There’s gold in them scripts! </a:t>
            </a:r>
            <a:r>
              <a:rPr b="0" lang="en-US" sz="8000" spc="-1" strike="noStrike">
                <a:solidFill>
                  <a:srgbClr val="04617b"/>
                </a:solidFill>
                <a:latin typeface="Source Sans Pro Light"/>
                <a:ea typeface="DejaVu Sans"/>
              </a:rPr>
              <a:t>  </a:t>
            </a:r>
            <a:endParaRPr b="0" lang="en-US" sz="8000" spc="-1" strike="noStrike">
              <a:latin typeface="Source Sans Pro"/>
            </a:endParaRPr>
          </a:p>
        </p:txBody>
      </p:sp>
      <p:sp>
        <p:nvSpPr>
          <p:cNvPr id="487" name="CustomShape 2"/>
          <p:cNvSpPr/>
          <p:nvPr/>
        </p:nvSpPr>
        <p:spPr>
          <a:xfrm>
            <a:off x="552960" y="5216400"/>
            <a:ext cx="10789920" cy="1549440"/>
          </a:xfrm>
          <a:prstGeom prst="rect">
            <a:avLst/>
          </a:prstGeom>
          <a:noFill/>
          <a:ln>
            <a:noFill/>
          </a:ln>
        </p:spPr>
        <p:style>
          <a:lnRef idx="0"/>
          <a:fillRef idx="0"/>
          <a:effectRef idx="0"/>
          <a:fontRef idx="minor"/>
        </p:style>
        <p:txBody>
          <a:bodyPr lIns="0" rIns="0" tIns="0" bIns="0">
            <a:normAutofit/>
          </a:bodyPr>
          <a:p>
            <a:pPr marL="432000" indent="-323280">
              <a:lnSpc>
                <a:spcPct val="100000"/>
              </a:lnSpc>
              <a:spcAft>
                <a:spcPts val="1233"/>
              </a:spcAft>
              <a:buClr>
                <a:srgbClr val="f49100"/>
              </a:buClr>
              <a:buSzPct val="45000"/>
              <a:buFont typeface="Wingdings" charset="2"/>
              <a:buChar char=""/>
            </a:pPr>
            <a:r>
              <a:rPr b="0" lang="en-US" sz="2800" spc="-1" strike="noStrike">
                <a:solidFill>
                  <a:srgbClr val="dbf5f9"/>
                </a:solidFill>
                <a:latin typeface="Source Sans Pro"/>
                <a:ea typeface="DejaVu Sans"/>
              </a:rPr>
              <a:t>CryptoJacking Has Gotten Out of Control</a:t>
            </a:r>
            <a:endParaRPr b="0" lang="en-US" sz="2800" spc="-1" strike="noStrike">
              <a:latin typeface="Source Sans Pro"/>
            </a:endParaRPr>
          </a:p>
          <a:p>
            <a:pPr marL="432000" indent="-323280">
              <a:lnSpc>
                <a:spcPct val="100000"/>
              </a:lnSpc>
              <a:spcAft>
                <a:spcPts val="1233"/>
              </a:spcAft>
              <a:buClr>
                <a:srgbClr val="f49100"/>
              </a:buClr>
              <a:buSzPct val="45000"/>
              <a:buFont typeface="Wingdings" charset="2"/>
              <a:buChar char=""/>
            </a:pPr>
            <a:r>
              <a:rPr b="0" lang="en-US" sz="2800" spc="-1" strike="noStrike">
                <a:solidFill>
                  <a:srgbClr val="dbf5f9"/>
                </a:solidFill>
                <a:latin typeface="Source Sans Pro"/>
                <a:ea typeface="DejaVu Sans"/>
              </a:rPr>
              <a:t>December 29, 2017</a:t>
            </a:r>
            <a:endParaRPr b="0" lang="en-US" sz="2800" spc="-1" strike="noStrike">
              <a:latin typeface="Source Sans Pro"/>
            </a:endParaRPr>
          </a:p>
        </p:txBody>
      </p:sp>
      <p:pic>
        <p:nvPicPr>
          <p:cNvPr id="488" name="" descr=""/>
          <p:cNvPicPr/>
          <p:nvPr/>
        </p:nvPicPr>
        <p:blipFill>
          <a:blip r:embed="rId1"/>
          <a:stretch/>
        </p:blipFill>
        <p:spPr>
          <a:xfrm>
            <a:off x="7132320" y="182880"/>
            <a:ext cx="4114800" cy="3085920"/>
          </a:xfrm>
          <a:prstGeom prst="rect">
            <a:avLst/>
          </a:prstGeom>
          <a:ln>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599040" y="121320"/>
            <a:ext cx="10798560" cy="126144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ea typeface="DejaVu Sans"/>
              </a:rPr>
              <a:t>The Story?</a:t>
            </a:r>
            <a:endParaRPr b="0" lang="en-US" sz="6000" spc="-1" strike="noStrike">
              <a:latin typeface="Source Sans Pro"/>
            </a:endParaRPr>
          </a:p>
        </p:txBody>
      </p:sp>
      <p:sp>
        <p:nvSpPr>
          <p:cNvPr id="490" name="CustomShape 2"/>
          <p:cNvSpPr/>
          <p:nvPr/>
        </p:nvSpPr>
        <p:spPr>
          <a:xfrm>
            <a:off x="599040" y="1920240"/>
            <a:ext cx="5240160" cy="4663440"/>
          </a:xfrm>
          <a:prstGeom prst="rect">
            <a:avLst/>
          </a:prstGeom>
          <a:noFill/>
          <a:ln>
            <a:noFill/>
          </a:ln>
        </p:spPr>
        <p:style>
          <a:lnRef idx="0"/>
          <a:fillRef idx="0"/>
          <a:effectRef idx="0"/>
          <a:fontRef idx="minor"/>
        </p:style>
        <p:txBody>
          <a:bodyPr lIns="0" rIns="0" tIns="0" bIns="0">
            <a:normAutofit/>
          </a:bodyPr>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Hackers are sneaking in code onto websites to use visitor’s extra CPU power to mine Crypto Currency</a:t>
            </a:r>
            <a:endParaRPr b="0" lang="en-US" sz="3200" spc="-1" strike="noStrike">
              <a:latin typeface="Source Sans Pro"/>
            </a:endParaRPr>
          </a:p>
          <a:p>
            <a:pPr marL="432000" indent="-32328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The process of “mining” crypto currency is how crypto currency is generated. The more you mine the more currency you get</a:t>
            </a:r>
            <a:endParaRPr b="0" lang="en-US" sz="3200" spc="-1" strike="noStrike">
              <a:latin typeface="Source Sans Pro"/>
            </a:endParaRPr>
          </a:p>
          <a:p>
            <a:pPr lvl="1" marL="432000" indent="-215640">
              <a:lnSpc>
                <a:spcPct val="100000"/>
              </a:lnSpc>
              <a:spcAft>
                <a:spcPts val="1409"/>
              </a:spcAft>
              <a:buClr>
                <a:srgbClr val="000000"/>
              </a:buClr>
              <a:buSzPct val="45000"/>
              <a:buFont typeface="Wingdings" charset="2"/>
              <a:buChar char=""/>
            </a:pPr>
            <a:r>
              <a:rPr b="0" lang="en-US" sz="3200" spc="-1" strike="noStrike">
                <a:solidFill>
                  <a:srgbClr val="000000"/>
                </a:solidFill>
                <a:latin typeface="Source Sans Pro"/>
                <a:ea typeface="DejaVu Sans"/>
              </a:rPr>
              <a:t>This process could take a lot of time and energy to complete</a:t>
            </a:r>
            <a:endParaRPr b="0" lang="en-US" sz="3200" spc="-1" strike="noStrike">
              <a:latin typeface="Source Sans Pro"/>
            </a:endParaRPr>
          </a:p>
        </p:txBody>
      </p:sp>
      <p:sp>
        <p:nvSpPr>
          <p:cNvPr id="491" name="CustomShape 3"/>
          <p:cNvSpPr/>
          <p:nvPr/>
        </p:nvSpPr>
        <p:spPr>
          <a:xfrm>
            <a:off x="6102360" y="1920240"/>
            <a:ext cx="5240160" cy="4663440"/>
          </a:xfrm>
          <a:prstGeom prst="rect">
            <a:avLst/>
          </a:prstGeom>
          <a:noFill/>
          <a:ln>
            <a:noFill/>
          </a:ln>
        </p:spPr>
        <p:style>
          <a:lnRef idx="0"/>
          <a:fillRef idx="0"/>
          <a:effectRef idx="0"/>
          <a:fontRef idx="minor"/>
        </p:style>
      </p:sp>
      <p:pic>
        <p:nvPicPr>
          <p:cNvPr id="492" name="" descr=""/>
          <p:cNvPicPr/>
          <p:nvPr/>
        </p:nvPicPr>
        <p:blipFill>
          <a:blip r:embed="rId1"/>
          <a:stretch/>
        </p:blipFill>
        <p:spPr>
          <a:xfrm>
            <a:off x="6217920" y="2560320"/>
            <a:ext cx="5486040" cy="283428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108</TotalTime>
  <Application>LibreOffice/5.4.2.2$MacOSX_X86_64 LibreOffice_project/22b09f6418e8c2d508a9eaf86b2399209b0990f4</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2018-03-03T08:05:57Z</dcterms:created>
  <dc:creator/>
  <dc:description/>
  <dc:language>en-US</dc:language>
  <cp:lastModifiedBy/>
  <dcterms:modified xsi:type="dcterms:W3CDTF">2018-03-04T10:46:45Z</dcterms:modified>
  <cp:revision>3</cp:revision>
  <dc:subject/>
  <dc:title/>
</cp:coreProperties>
</file>